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sldIdLst>
    <p:sldId id="256" r:id="rId5"/>
    <p:sldId id="257" r:id="rId6"/>
    <p:sldId id="258" r:id="rId7"/>
    <p:sldId id="260" r:id="rId8"/>
    <p:sldId id="264" r:id="rId9"/>
    <p:sldId id="261" r:id="rId10"/>
    <p:sldId id="262" r:id="rId11"/>
    <p:sldId id="263" r:id="rId12"/>
    <p:sldId id="26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25452-865B-4CC4-82F2-2366DB14FE02}" v="1704" dt="2020-11-06T10:01:04.957"/>
    <p1510:client id="{57113AF9-30F9-48F9-AA89-8DD47BE96470}" v="2350" dt="2020-11-04T16:10:11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entin FEBVRE" userId="S::quentin.febvre@imt-atlantique.fr::dbae61d9-760f-4ec3-933b-ccc833271aff" providerId="AD" clId="Web-{57113AF9-30F9-48F9-AA89-8DD47BE96470}"/>
    <pc:docChg chg="addSld delSld modSld addMainMaster delMainMaster">
      <pc:chgData name="Quentin FEBVRE" userId="S::quentin.febvre@imt-atlantique.fr::dbae61d9-760f-4ec3-933b-ccc833271aff" providerId="AD" clId="Web-{57113AF9-30F9-48F9-AA89-8DD47BE96470}" dt="2020-11-04T16:10:11.135" v="2360" actId="20577"/>
      <pc:docMkLst>
        <pc:docMk/>
      </pc:docMkLst>
      <pc:sldChg chg="addSp delSp modSp mod setBg modClrScheme delAnim setClrOvrMap chgLayout">
        <pc:chgData name="Quentin FEBVRE" userId="S::quentin.febvre@imt-atlantique.fr::dbae61d9-760f-4ec3-933b-ccc833271aff" providerId="AD" clId="Web-{57113AF9-30F9-48F9-AA89-8DD47BE96470}" dt="2020-11-04T15:41:28.400" v="1250" actId="20577"/>
        <pc:sldMkLst>
          <pc:docMk/>
          <pc:sldMk cId="3784089036" sldId="256"/>
        </pc:sldMkLst>
        <pc:spChg chg="mod ord">
          <ac:chgData name="Quentin FEBVRE" userId="S::quentin.febvre@imt-atlantique.fr::dbae61d9-760f-4ec3-933b-ccc833271aff" providerId="AD" clId="Web-{57113AF9-30F9-48F9-AA89-8DD47BE96470}" dt="2020-11-04T15:13:20.417" v="45" actId="1076"/>
          <ac:spMkLst>
            <pc:docMk/>
            <pc:sldMk cId="3784089036" sldId="256"/>
            <ac:spMk id="2" creationId="{00000000-0000-0000-0000-000000000000}"/>
          </ac:spMkLst>
        </pc:spChg>
        <pc:spChg chg="mod ord">
          <ac:chgData name="Quentin FEBVRE" userId="S::quentin.febvre@imt-atlantique.fr::dbae61d9-760f-4ec3-933b-ccc833271aff" providerId="AD" clId="Web-{57113AF9-30F9-48F9-AA89-8DD47BE96470}" dt="2020-11-04T15:41:28.400" v="1250" actId="20577"/>
          <ac:spMkLst>
            <pc:docMk/>
            <pc:sldMk cId="3784089036" sldId="256"/>
            <ac:spMk id="3" creationId="{00000000-0000-0000-0000-000000000000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49.150" v="34"/>
          <ac:spMkLst>
            <pc:docMk/>
            <pc:sldMk cId="3784089036" sldId="256"/>
            <ac:spMk id="5" creationId="{9B37791B-B040-4694-BFDC-8DD132D86E8E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1:07.663" v="2"/>
          <ac:spMkLst>
            <pc:docMk/>
            <pc:sldMk cId="3784089036" sldId="256"/>
            <ac:spMk id="9" creationId="{E2CFBC99-FB8F-41F7-A81D-A5288D688D79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1:07.663" v="2"/>
          <ac:spMkLst>
            <pc:docMk/>
            <pc:sldMk cId="3784089036" sldId="256"/>
            <ac:spMk id="11" creationId="{1EF86BFA-9133-4F6B-98BE-1CBB87EB62F5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42.681" v="31"/>
          <ac:spMkLst>
            <pc:docMk/>
            <pc:sldMk cId="3784089036" sldId="256"/>
            <ac:spMk id="15" creationId="{9B7AD9F6-8CE7-4299-8FC6-328F4DCD3FF9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42.681" v="31"/>
          <ac:spMkLst>
            <pc:docMk/>
            <pc:sldMk cId="3784089036" sldId="256"/>
            <ac:spMk id="16" creationId="{F49775AF-8896-43EE-92C6-83497D6DC56F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49.072" v="33"/>
          <ac:spMkLst>
            <pc:docMk/>
            <pc:sldMk cId="3784089036" sldId="256"/>
            <ac:spMk id="17" creationId="{37FDDF72-DE39-4F99-A3C1-DD9D7815D7DB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36.681" v="29"/>
          <ac:spMkLst>
            <pc:docMk/>
            <pc:sldMk cId="3784089036" sldId="256"/>
            <ac:spMk id="18" creationId="{F1270222-7C72-451C-B922-75C4D848763D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49.072" v="33"/>
          <ac:spMkLst>
            <pc:docMk/>
            <pc:sldMk cId="3784089036" sldId="256"/>
            <ac:spMk id="19" creationId="{5E4ECE80-3AD1-450C-B62A-98788F193948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36.681" v="29"/>
          <ac:spMkLst>
            <pc:docMk/>
            <pc:sldMk cId="3784089036" sldId="256"/>
            <ac:spMk id="20" creationId="{8337CC61-9E93-4D80-9F1C-12CE9A0C07F6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12:49.150" v="34"/>
          <ac:spMkLst>
            <pc:docMk/>
            <pc:sldMk cId="3784089036" sldId="256"/>
            <ac:spMk id="21" creationId="{55666830-9A19-4E01-8505-D6C7F9AC5665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12:49.072" v="33"/>
          <ac:spMkLst>
            <pc:docMk/>
            <pc:sldMk cId="3784089036" sldId="256"/>
            <ac:spMk id="22" creationId="{C4056FD6-9767-4B1A-ACC2-9883F6A5B86D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12:49.150" v="34"/>
          <ac:spMkLst>
            <pc:docMk/>
            <pc:sldMk cId="3784089036" sldId="256"/>
            <ac:spMk id="23" creationId="{AE9FC877-7FB6-4D22-9988-35420644E202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12:49.150" v="34"/>
          <ac:spMkLst>
            <pc:docMk/>
            <pc:sldMk cId="3784089036" sldId="256"/>
            <ac:spMk id="24" creationId="{AF2F604E-43BE-4DC3-B983-E071523364F8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12:49.150" v="34"/>
          <ac:spMkLst>
            <pc:docMk/>
            <pc:sldMk cId="3784089036" sldId="256"/>
            <ac:spMk id="25" creationId="{E41809D1-F12E-46BB-B804-5F209D325E8B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12:49.150" v="34"/>
          <ac:spMkLst>
            <pc:docMk/>
            <pc:sldMk cId="3784089036" sldId="256"/>
            <ac:spMk id="26" creationId="{08C9B587-E65E-4B52-B37C-ABEBB6E87928}"/>
          </ac:spMkLst>
        </pc:spChg>
        <pc:grpChg chg="add del">
          <ac:chgData name="Quentin FEBVRE" userId="S::quentin.febvre@imt-atlantique.fr::dbae61d9-760f-4ec3-933b-ccc833271aff" providerId="AD" clId="Web-{57113AF9-30F9-48F9-AA89-8DD47BE96470}" dt="2020-11-04T15:12:49.150" v="34"/>
          <ac:grpSpMkLst>
            <pc:docMk/>
            <pc:sldMk cId="3784089036" sldId="256"/>
            <ac:grpSpMk id="7" creationId="{A7900967-84CA-47B4-9F1C-E787BAC1496A}"/>
          </ac:grpSpMkLst>
        </pc:grpChg>
        <pc:picChg chg="add del">
          <ac:chgData name="Quentin FEBVRE" userId="S::quentin.febvre@imt-atlantique.fr::dbae61d9-760f-4ec3-933b-ccc833271aff" providerId="AD" clId="Web-{57113AF9-30F9-48F9-AA89-8DD47BE96470}" dt="2020-11-04T15:11:07.663" v="2"/>
          <ac:picMkLst>
            <pc:docMk/>
            <pc:sldMk cId="3784089036" sldId="256"/>
            <ac:picMk id="4" creationId="{6E52CCBC-BF01-44FE-8E74-EE1DB00064EC}"/>
          </ac:picMkLst>
        </pc:picChg>
        <pc:picChg chg="add mod ord">
          <ac:chgData name="Quentin FEBVRE" userId="S::quentin.febvre@imt-atlantique.fr::dbae61d9-760f-4ec3-933b-ccc833271aff" providerId="AD" clId="Web-{57113AF9-30F9-48F9-AA89-8DD47BE96470}" dt="2020-11-04T15:12:49.150" v="34"/>
          <ac:picMkLst>
            <pc:docMk/>
            <pc:sldMk cId="3784089036" sldId="256"/>
            <ac:picMk id="6" creationId="{6424DD5F-8265-45AA-91F9-DF74BC70DDEF}"/>
          </ac:picMkLst>
        </pc:picChg>
      </pc:sldChg>
      <pc:sldChg chg="addSp modSp new mod setBg">
        <pc:chgData name="Quentin FEBVRE" userId="S::quentin.febvre@imt-atlantique.fr::dbae61d9-760f-4ec3-933b-ccc833271aff" providerId="AD" clId="Web-{57113AF9-30F9-48F9-AA89-8DD47BE96470}" dt="2020-11-04T15:58:31.882" v="2064"/>
        <pc:sldMkLst>
          <pc:docMk/>
          <pc:sldMk cId="2793123165" sldId="257"/>
        </pc:sldMkLst>
        <pc:spChg chg="mod">
          <ac:chgData name="Quentin FEBVRE" userId="S::quentin.febvre@imt-atlantique.fr::dbae61d9-760f-4ec3-933b-ccc833271aff" providerId="AD" clId="Web-{57113AF9-30F9-48F9-AA89-8DD47BE96470}" dt="2020-11-04T15:58:31.882" v="2064"/>
          <ac:spMkLst>
            <pc:docMk/>
            <pc:sldMk cId="2793123165" sldId="257"/>
            <ac:spMk id="2" creationId="{15B49046-5A37-4F6F-B3B8-F84D9A2B93E8}"/>
          </ac:spMkLst>
        </pc:spChg>
        <pc:spChg chg="mod">
          <ac:chgData name="Quentin FEBVRE" userId="S::quentin.febvre@imt-atlantique.fr::dbae61d9-760f-4ec3-933b-ccc833271aff" providerId="AD" clId="Web-{57113AF9-30F9-48F9-AA89-8DD47BE96470}" dt="2020-11-04T15:58:31.882" v="2064"/>
          <ac:spMkLst>
            <pc:docMk/>
            <pc:sldMk cId="2793123165" sldId="257"/>
            <ac:spMk id="3" creationId="{2DD5C108-4331-495E-A239-D8A2241F7D21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31.882" v="2064"/>
          <ac:spMkLst>
            <pc:docMk/>
            <pc:sldMk cId="2793123165" sldId="257"/>
            <ac:spMk id="10" creationId="{2C9A9DA9-7DC8-488B-A882-123947B0F3D9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31.882" v="2064"/>
          <ac:spMkLst>
            <pc:docMk/>
            <pc:sldMk cId="2793123165" sldId="257"/>
            <ac:spMk id="12" creationId="{57F6BDD4-E066-4008-8011-6CC31AEB4556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31.882" v="2064"/>
          <ac:spMkLst>
            <pc:docMk/>
            <pc:sldMk cId="2793123165" sldId="257"/>
            <ac:spMk id="14" creationId="{2711A8FB-68FC-45FC-B01E-38F809E2D439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31.882" v="2064"/>
          <ac:spMkLst>
            <pc:docMk/>
            <pc:sldMk cId="2793123165" sldId="257"/>
            <ac:spMk id="16" creationId="{2A865FE3-5FC9-4049-87CF-30019C46C0F5}"/>
          </ac:spMkLst>
        </pc:spChg>
        <pc:picChg chg="add">
          <ac:chgData name="Quentin FEBVRE" userId="S::quentin.febvre@imt-atlantique.fr::dbae61d9-760f-4ec3-933b-ccc833271aff" providerId="AD" clId="Web-{57113AF9-30F9-48F9-AA89-8DD47BE96470}" dt="2020-11-04T15:58:31.882" v="2064"/>
          <ac:picMkLst>
            <pc:docMk/>
            <pc:sldMk cId="2793123165" sldId="257"/>
            <ac:picMk id="7" creationId="{95B7C52E-5867-4725-B5AB-F775F16160CC}"/>
          </ac:picMkLst>
        </pc:picChg>
      </pc:sldChg>
      <pc:sldChg chg="addSp modSp add mod replId setBg">
        <pc:chgData name="Quentin FEBVRE" userId="S::quentin.febvre@imt-atlantique.fr::dbae61d9-760f-4ec3-933b-ccc833271aff" providerId="AD" clId="Web-{57113AF9-30F9-48F9-AA89-8DD47BE96470}" dt="2020-11-04T16:10:11.135" v="2359" actId="20577"/>
        <pc:sldMkLst>
          <pc:docMk/>
          <pc:sldMk cId="3775551968" sldId="258"/>
        </pc:sldMkLst>
        <pc:spChg chg="mod">
          <ac:chgData name="Quentin FEBVRE" userId="S::quentin.febvre@imt-atlantique.fr::dbae61d9-760f-4ec3-933b-ccc833271aff" providerId="AD" clId="Web-{57113AF9-30F9-48F9-AA89-8DD47BE96470}" dt="2020-11-04T15:58:13.553" v="2063"/>
          <ac:spMkLst>
            <pc:docMk/>
            <pc:sldMk cId="3775551968" sldId="258"/>
            <ac:spMk id="2" creationId="{15B49046-5A37-4F6F-B3B8-F84D9A2B93E8}"/>
          </ac:spMkLst>
        </pc:spChg>
        <pc:spChg chg="mod ord">
          <ac:chgData name="Quentin FEBVRE" userId="S::quentin.febvre@imt-atlantique.fr::dbae61d9-760f-4ec3-933b-ccc833271aff" providerId="AD" clId="Web-{57113AF9-30F9-48F9-AA89-8DD47BE96470}" dt="2020-11-04T16:10:11.135" v="2359" actId="20577"/>
          <ac:spMkLst>
            <pc:docMk/>
            <pc:sldMk cId="3775551968" sldId="258"/>
            <ac:spMk id="3" creationId="{2DD5C108-4331-495E-A239-D8A2241F7D21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13.553" v="2063"/>
          <ac:spMkLst>
            <pc:docMk/>
            <pc:sldMk cId="3775551968" sldId="258"/>
            <ac:spMk id="9" creationId="{2C9A9DA9-7DC8-488B-A882-123947B0F3D9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13.553" v="2063"/>
          <ac:spMkLst>
            <pc:docMk/>
            <pc:sldMk cId="3775551968" sldId="258"/>
            <ac:spMk id="11" creationId="{57F6BDD4-E066-4008-8011-6CC31AEB4556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13.553" v="2063"/>
          <ac:spMkLst>
            <pc:docMk/>
            <pc:sldMk cId="3775551968" sldId="258"/>
            <ac:spMk id="13" creationId="{2711A8FB-68FC-45FC-B01E-38F809E2D439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8:13.553" v="2063"/>
          <ac:spMkLst>
            <pc:docMk/>
            <pc:sldMk cId="3775551968" sldId="258"/>
            <ac:spMk id="15" creationId="{2A865FE3-5FC9-4049-87CF-30019C46C0F5}"/>
          </ac:spMkLst>
        </pc:spChg>
        <pc:picChg chg="add mod">
          <ac:chgData name="Quentin FEBVRE" userId="S::quentin.febvre@imt-atlantique.fr::dbae61d9-760f-4ec3-933b-ccc833271aff" providerId="AD" clId="Web-{57113AF9-30F9-48F9-AA89-8DD47BE96470}" dt="2020-11-04T15:58:13.553" v="2063"/>
          <ac:picMkLst>
            <pc:docMk/>
            <pc:sldMk cId="3775551968" sldId="258"/>
            <ac:picMk id="4" creationId="{9A1C067E-6AEF-4F13-88DD-6C69FA31DF2F}"/>
          </ac:picMkLst>
        </pc:picChg>
      </pc:sldChg>
      <pc:sldChg chg="new del">
        <pc:chgData name="Quentin FEBVRE" userId="S::quentin.febvre@imt-atlantique.fr::dbae61d9-760f-4ec3-933b-ccc833271aff" providerId="AD" clId="Web-{57113AF9-30F9-48F9-AA89-8DD47BE96470}" dt="2020-11-04T15:24:59.295" v="1112"/>
        <pc:sldMkLst>
          <pc:docMk/>
          <pc:sldMk cId="4069232240" sldId="259"/>
        </pc:sldMkLst>
      </pc:sldChg>
      <pc:sldChg chg="addSp delSp modSp add mod replId setBg">
        <pc:chgData name="Quentin FEBVRE" userId="S::quentin.febvre@imt-atlantique.fr::dbae61d9-760f-4ec3-933b-ccc833271aff" providerId="AD" clId="Web-{57113AF9-30F9-48F9-AA89-8DD47BE96470}" dt="2020-11-04T16:03:17.530" v="2094" actId="20577"/>
        <pc:sldMkLst>
          <pc:docMk/>
          <pc:sldMk cId="2873035242" sldId="260"/>
        </pc:sldMkLst>
        <pc:spChg chg="mod">
          <ac:chgData name="Quentin FEBVRE" userId="S::quentin.febvre@imt-atlantique.fr::dbae61d9-760f-4ec3-933b-ccc833271aff" providerId="AD" clId="Web-{57113AF9-30F9-48F9-AA89-8DD47BE96470}" dt="2020-11-04T16:00:28.447" v="2084" actId="20577"/>
          <ac:spMkLst>
            <pc:docMk/>
            <pc:sldMk cId="2873035242" sldId="260"/>
            <ac:spMk id="2" creationId="{15B49046-5A37-4F6F-B3B8-F84D9A2B93E8}"/>
          </ac:spMkLst>
        </pc:spChg>
        <pc:spChg chg="add del mod">
          <ac:chgData name="Quentin FEBVRE" userId="S::quentin.febvre@imt-atlantique.fr::dbae61d9-760f-4ec3-933b-ccc833271aff" providerId="AD" clId="Web-{57113AF9-30F9-48F9-AA89-8DD47BE96470}" dt="2020-11-04T16:03:17.530" v="2094" actId="20577"/>
          <ac:spMkLst>
            <pc:docMk/>
            <pc:sldMk cId="2873035242" sldId="260"/>
            <ac:spMk id="3" creationId="{2DD5C108-4331-495E-A239-D8A2241F7D21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17.461" v="2072"/>
          <ac:spMkLst>
            <pc:docMk/>
            <pc:sldMk cId="2873035242" sldId="260"/>
            <ac:spMk id="6" creationId="{44AD29B6-BF3B-4407-9E75-52DF8E3B29F1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17.461" v="2072"/>
          <ac:spMkLst>
            <pc:docMk/>
            <pc:sldMk cId="2873035242" sldId="260"/>
            <ac:spMk id="7" creationId="{55F8BA08-3E38-4B70-B93A-74F08E092206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17.461" v="2072"/>
          <ac:spMkLst>
            <pc:docMk/>
            <pc:sldMk cId="2873035242" sldId="260"/>
            <ac:spMk id="8" creationId="{357F1B33-79AB-4A71-8CEC-4546D709B8C8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02.804" v="2070"/>
          <ac:spMkLst>
            <pc:docMk/>
            <pc:sldMk cId="2873035242" sldId="260"/>
            <ac:spMk id="9" creationId="{7301F447-EEF7-48F5-AF73-7566EE7F64AD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02.804" v="2070"/>
          <ac:spMkLst>
            <pc:docMk/>
            <pc:sldMk cId="2873035242" sldId="260"/>
            <ac:spMk id="11" creationId="{F7117410-A2A4-4085-9ADC-46744551DBDE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43.743" v="2074"/>
          <ac:spMkLst>
            <pc:docMk/>
            <pc:sldMk cId="2873035242" sldId="260"/>
            <ac:spMk id="12" creationId="{BC68A55F-7B32-44D8-AEE5-1AF40532656C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02.804" v="2070"/>
          <ac:spMkLst>
            <pc:docMk/>
            <pc:sldMk cId="2873035242" sldId="260"/>
            <ac:spMk id="13" creationId="{99F74EB5-E547-4FB4-95F5-BCC788F3C4A0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43.743" v="2074"/>
          <ac:spMkLst>
            <pc:docMk/>
            <pc:sldMk cId="2873035242" sldId="260"/>
            <ac:spMk id="14" creationId="{CD1AAA2C-FBBE-42AA-B869-31D524B7653F}"/>
          </ac:spMkLst>
        </pc:spChg>
        <pc:spChg chg="add del">
          <ac:chgData name="Quentin FEBVRE" userId="S::quentin.febvre@imt-atlantique.fr::dbae61d9-760f-4ec3-933b-ccc833271aff" providerId="AD" clId="Web-{57113AF9-30F9-48F9-AA89-8DD47BE96470}" dt="2020-11-04T15:59:43.743" v="2074"/>
          <ac:spMkLst>
            <pc:docMk/>
            <pc:sldMk cId="2873035242" sldId="260"/>
            <ac:spMk id="15" creationId="{5F937BBF-9326-4230-AB1B-F1795E350559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9:43.759" v="2075"/>
          <ac:spMkLst>
            <pc:docMk/>
            <pc:sldMk cId="2873035242" sldId="260"/>
            <ac:spMk id="17" creationId="{1C799903-48D5-4A31-A1A2-541072D9771E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9:43.759" v="2075"/>
          <ac:spMkLst>
            <pc:docMk/>
            <pc:sldMk cId="2873035242" sldId="260"/>
            <ac:spMk id="18" creationId="{8EFFF109-FC58-4FD3-BE05-9775A1310F55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9:43.759" v="2075"/>
          <ac:spMkLst>
            <pc:docMk/>
            <pc:sldMk cId="2873035242" sldId="260"/>
            <ac:spMk id="19" creationId="{E1B96AD6-92A9-4273-A62B-96A1C3E0BA95}"/>
          </ac:spMkLst>
        </pc:spChg>
        <pc:spChg chg="add">
          <ac:chgData name="Quentin FEBVRE" userId="S::quentin.febvre@imt-atlantique.fr::dbae61d9-760f-4ec3-933b-ccc833271aff" providerId="AD" clId="Web-{57113AF9-30F9-48F9-AA89-8DD47BE96470}" dt="2020-11-04T15:59:43.759" v="2075"/>
          <ac:spMkLst>
            <pc:docMk/>
            <pc:sldMk cId="2873035242" sldId="260"/>
            <ac:spMk id="20" creationId="{463EEC44-1BA3-44ED-81FC-A644B04B2A44}"/>
          </ac:spMkLst>
        </pc:spChg>
        <pc:graphicFrameChg chg="add del">
          <ac:chgData name="Quentin FEBVRE" userId="S::quentin.febvre@imt-atlantique.fr::dbae61d9-760f-4ec3-933b-ccc833271aff" providerId="AD" clId="Web-{57113AF9-30F9-48F9-AA89-8DD47BE96470}" dt="2020-11-04T15:59:02.804" v="2070"/>
          <ac:graphicFrameMkLst>
            <pc:docMk/>
            <pc:sldMk cId="2873035242" sldId="260"/>
            <ac:graphicFrameMk id="5" creationId="{74212129-24D5-4564-A3E6-B005B4D47AAC}"/>
          </ac:graphicFrameMkLst>
        </pc:graphicFrameChg>
        <pc:graphicFrameChg chg="add del">
          <ac:chgData name="Quentin FEBVRE" userId="S::quentin.febvre@imt-atlantique.fr::dbae61d9-760f-4ec3-933b-ccc833271aff" providerId="AD" clId="Web-{57113AF9-30F9-48F9-AA89-8DD47BE96470}" dt="2020-11-04T15:59:17.461" v="2072"/>
          <ac:graphicFrameMkLst>
            <pc:docMk/>
            <pc:sldMk cId="2873035242" sldId="260"/>
            <ac:graphicFrameMk id="10" creationId="{C724BAFA-C2BA-45B3-84EC-2638CDAE2D57}"/>
          </ac:graphicFrameMkLst>
        </pc:graphicFrameChg>
        <pc:graphicFrameChg chg="add del">
          <ac:chgData name="Quentin FEBVRE" userId="S::quentin.febvre@imt-atlantique.fr::dbae61d9-760f-4ec3-933b-ccc833271aff" providerId="AD" clId="Web-{57113AF9-30F9-48F9-AA89-8DD47BE96470}" dt="2020-11-04T15:59:43.743" v="2074"/>
          <ac:graphicFrameMkLst>
            <pc:docMk/>
            <pc:sldMk cId="2873035242" sldId="260"/>
            <ac:graphicFrameMk id="16" creationId="{367FE9AE-1008-4F4D-AF1A-6959CC9874CB}"/>
          </ac:graphicFrameMkLst>
        </pc:graphicFrameChg>
      </pc:sldChg>
      <pc:sldChg chg="modSp add replId">
        <pc:chgData name="Quentin FEBVRE" userId="S::quentin.febvre@imt-atlantique.fr::dbae61d9-760f-4ec3-933b-ccc833271aff" providerId="AD" clId="Web-{57113AF9-30F9-48F9-AA89-8DD47BE96470}" dt="2020-11-04T15:56:19.644" v="1959" actId="20577"/>
        <pc:sldMkLst>
          <pc:docMk/>
          <pc:sldMk cId="568307431" sldId="261"/>
        </pc:sldMkLst>
        <pc:spChg chg="mod">
          <ac:chgData name="Quentin FEBVRE" userId="S::quentin.febvre@imt-atlantique.fr::dbae61d9-760f-4ec3-933b-ccc833271aff" providerId="AD" clId="Web-{57113AF9-30F9-48F9-AA89-8DD47BE96470}" dt="2020-11-04T15:46:02.861" v="1493" actId="20577"/>
          <ac:spMkLst>
            <pc:docMk/>
            <pc:sldMk cId="568307431" sldId="261"/>
            <ac:spMk id="2" creationId="{15B49046-5A37-4F6F-B3B8-F84D9A2B93E8}"/>
          </ac:spMkLst>
        </pc:spChg>
        <pc:spChg chg="mod">
          <ac:chgData name="Quentin FEBVRE" userId="S::quentin.febvre@imt-atlantique.fr::dbae61d9-760f-4ec3-933b-ccc833271aff" providerId="AD" clId="Web-{57113AF9-30F9-48F9-AA89-8DD47BE96470}" dt="2020-11-04T15:56:19.644" v="1959" actId="20577"/>
          <ac:spMkLst>
            <pc:docMk/>
            <pc:sldMk cId="568307431" sldId="261"/>
            <ac:spMk id="3" creationId="{2DD5C108-4331-495E-A239-D8A2241F7D21}"/>
          </ac:spMkLst>
        </pc:spChg>
      </pc:sldChg>
      <pc:sldChg chg="modSp add replId">
        <pc:chgData name="Quentin FEBVRE" userId="S::quentin.febvre@imt-atlantique.fr::dbae61d9-760f-4ec3-933b-ccc833271aff" providerId="AD" clId="Web-{57113AF9-30F9-48F9-AA89-8DD47BE96470}" dt="2020-11-04T15:56:32.878" v="1965" actId="20577"/>
        <pc:sldMkLst>
          <pc:docMk/>
          <pc:sldMk cId="2757681614" sldId="262"/>
        </pc:sldMkLst>
        <pc:spChg chg="mod">
          <ac:chgData name="Quentin FEBVRE" userId="S::quentin.febvre@imt-atlantique.fr::dbae61d9-760f-4ec3-933b-ccc833271aff" providerId="AD" clId="Web-{57113AF9-30F9-48F9-AA89-8DD47BE96470}" dt="2020-11-04T15:46:42.847" v="1542" actId="20577"/>
          <ac:spMkLst>
            <pc:docMk/>
            <pc:sldMk cId="2757681614" sldId="262"/>
            <ac:spMk id="2" creationId="{15B49046-5A37-4F6F-B3B8-F84D9A2B93E8}"/>
          </ac:spMkLst>
        </pc:spChg>
        <pc:spChg chg="mod">
          <ac:chgData name="Quentin FEBVRE" userId="S::quentin.febvre@imt-atlantique.fr::dbae61d9-760f-4ec3-933b-ccc833271aff" providerId="AD" clId="Web-{57113AF9-30F9-48F9-AA89-8DD47BE96470}" dt="2020-11-04T15:56:32.878" v="1965" actId="20577"/>
          <ac:spMkLst>
            <pc:docMk/>
            <pc:sldMk cId="2757681614" sldId="262"/>
            <ac:spMk id="3" creationId="{2DD5C108-4331-495E-A239-D8A2241F7D21}"/>
          </ac:spMkLst>
        </pc:spChg>
      </pc:sldChg>
      <pc:sldChg chg="modSp add replId">
        <pc:chgData name="Quentin FEBVRE" userId="S::quentin.febvre@imt-atlantique.fr::dbae61d9-760f-4ec3-933b-ccc833271aff" providerId="AD" clId="Web-{57113AF9-30F9-48F9-AA89-8DD47BE96470}" dt="2020-11-04T15:57:59.928" v="2061" actId="20577"/>
        <pc:sldMkLst>
          <pc:docMk/>
          <pc:sldMk cId="1274239979" sldId="263"/>
        </pc:sldMkLst>
        <pc:spChg chg="mod">
          <ac:chgData name="Quentin FEBVRE" userId="S::quentin.febvre@imt-atlantique.fr::dbae61d9-760f-4ec3-933b-ccc833271aff" providerId="AD" clId="Web-{57113AF9-30F9-48F9-AA89-8DD47BE96470}" dt="2020-11-04T15:50:36.775" v="1762" actId="20577"/>
          <ac:spMkLst>
            <pc:docMk/>
            <pc:sldMk cId="1274239979" sldId="263"/>
            <ac:spMk id="2" creationId="{15B49046-5A37-4F6F-B3B8-F84D9A2B93E8}"/>
          </ac:spMkLst>
        </pc:spChg>
        <pc:spChg chg="mod">
          <ac:chgData name="Quentin FEBVRE" userId="S::quentin.febvre@imt-atlantique.fr::dbae61d9-760f-4ec3-933b-ccc833271aff" providerId="AD" clId="Web-{57113AF9-30F9-48F9-AA89-8DD47BE96470}" dt="2020-11-04T15:57:59.928" v="2061" actId="20577"/>
          <ac:spMkLst>
            <pc:docMk/>
            <pc:sldMk cId="1274239979" sldId="263"/>
            <ac:spMk id="3" creationId="{2DD5C108-4331-495E-A239-D8A2241F7D21}"/>
          </ac:spMkLst>
        </pc:spChg>
      </pc:sldChg>
      <pc:sldMasterChg chg="del delSldLayout">
        <pc:chgData name="Quentin FEBVRE" userId="S::quentin.febvre@imt-atlantique.fr::dbae61d9-760f-4ec3-933b-ccc833271aff" providerId="AD" clId="Web-{57113AF9-30F9-48F9-AA89-8DD47BE96470}" dt="2020-11-04T15:10:35.897" v="0"/>
        <pc:sldMasterMkLst>
          <pc:docMk/>
          <pc:sldMasterMk cId="3071127875" sldId="2147483648"/>
        </pc:sldMasterMkLst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3310491181" sldId="2147483649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3841795644" sldId="2147483650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3466923455" sldId="2147483651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3747632232" sldId="2147483652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2611866596" sldId="2147483653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3395854097" sldId="2147483654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4040201302" sldId="2147483655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2706407263" sldId="2147483656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1610903340" sldId="2147483657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4172787210" sldId="2147483658"/>
          </pc:sldLayoutMkLst>
        </pc:sldLayoutChg>
        <pc:sldLayoutChg chg="del">
          <pc:chgData name="Quentin FEBVRE" userId="S::quentin.febvre@imt-atlantique.fr::dbae61d9-760f-4ec3-933b-ccc833271aff" providerId="AD" clId="Web-{57113AF9-30F9-48F9-AA89-8DD47BE96470}" dt="2020-11-04T15:10:35.897" v="0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addSldLayout delSldLayout modSldLayout">
        <pc:chgData name="Quentin FEBVRE" userId="S::quentin.febvre@imt-atlantique.fr::dbae61d9-760f-4ec3-933b-ccc833271aff" providerId="AD" clId="Web-{57113AF9-30F9-48F9-AA89-8DD47BE96470}" dt="2020-11-04T15:11:07.757" v="3"/>
        <pc:sldMasterMkLst>
          <pc:docMk/>
          <pc:sldMasterMk cId="219379886" sldId="2147483660"/>
        </pc:sldMasterMkLst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1699111739" sldId="2147483661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2986975803" sldId="2147483662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2410949409" sldId="2147483663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2625567706" sldId="2147483664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860305403" sldId="2147483665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167731339" sldId="2147483666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2570608895" sldId="2147483667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1988067185" sldId="2147483668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778169635" sldId="2147483669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3069447127" sldId="2147483670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1557503371" sldId="2147483671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683491337" sldId="2147483672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742652524" sldId="2147483673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576304673" sldId="2147483674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887741715" sldId="2147483675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167387424" sldId="2147483676"/>
          </pc:sldLayoutMkLst>
        </pc:sldLayoutChg>
        <pc:sldLayoutChg chg="add del mod replId">
          <pc:chgData name="Quentin FEBVRE" userId="S::quentin.febvre@imt-atlantique.fr::dbae61d9-760f-4ec3-933b-ccc833271aff" providerId="AD" clId="Web-{57113AF9-30F9-48F9-AA89-8DD47BE96470}" dt="2020-11-04T15:11:07.757" v="3"/>
          <pc:sldLayoutMkLst>
            <pc:docMk/>
            <pc:sldMasterMk cId="219379886" sldId="2147483660"/>
            <pc:sldLayoutMk cId="1502399962" sldId="2147483677"/>
          </pc:sldLayoutMkLst>
        </pc:sldLayoutChg>
      </pc:sldMasterChg>
      <pc:sldMasterChg chg="add del replId addSldLayout delSldLayout">
        <pc:chgData name="Quentin FEBVRE" userId="S::quentin.febvre@imt-atlantique.fr::dbae61d9-760f-4ec3-933b-ccc833271aff" providerId="AD" clId="Web-{57113AF9-30F9-48F9-AA89-8DD47BE96470}" dt="2020-11-04T15:11:07.663" v="2"/>
        <pc:sldMasterMkLst>
          <pc:docMk/>
          <pc:sldMasterMk cId="1848653577" sldId="2147483678"/>
        </pc:sldMasterMkLst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4293146199" sldId="2147483679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3306994909" sldId="2147483680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3005253617" sldId="2147483681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2423265914" sldId="2147483682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2043422027" sldId="2147483683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56537927" sldId="2147483684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3000703945" sldId="2147483685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3155129135" sldId="2147483686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3765476105" sldId="2147483687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2334722338" sldId="2147483688"/>
          </pc:sldLayoutMkLst>
        </pc:sldLayoutChg>
        <pc:sldLayoutChg chg="add del replId">
          <pc:chgData name="Quentin FEBVRE" userId="S::quentin.febvre@imt-atlantique.fr::dbae61d9-760f-4ec3-933b-ccc833271aff" providerId="AD" clId="Web-{57113AF9-30F9-48F9-AA89-8DD47BE96470}" dt="2020-11-04T15:11:07.663" v="2"/>
          <pc:sldLayoutMkLst>
            <pc:docMk/>
            <pc:sldMasterMk cId="1848653577" sldId="2147483678"/>
            <pc:sldLayoutMk cId="658371134" sldId="2147483689"/>
          </pc:sldLayoutMkLst>
        </pc:sldLayoutChg>
      </pc:sldMasterChg>
      <pc:sldMasterChg chg="add del addSldLayout delSldLayout">
        <pc:chgData name="Quentin FEBVRE" userId="S::quentin.febvre@imt-atlantique.fr::dbae61d9-760f-4ec3-933b-ccc833271aff" providerId="AD" clId="Web-{57113AF9-30F9-48F9-AA89-8DD47BE96470}" dt="2020-11-04T15:12:49.150" v="34"/>
        <pc:sldMasterMkLst>
          <pc:docMk/>
          <pc:sldMasterMk cId="3836795689" sldId="2147483711"/>
        </pc:sldMasterMkLst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1389330607" sldId="2147483700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4193427732" sldId="2147483701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875300905" sldId="2147483702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433555494" sldId="2147483703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1830104531" sldId="2147483704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3897269883" sldId="2147483705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3802924063" sldId="2147483706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980851692" sldId="2147483707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2427420494" sldId="2147483708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2571569443" sldId="2147483709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3836795689" sldId="2147483711"/>
            <pc:sldLayoutMk cId="2695598089" sldId="2147483710"/>
          </pc:sldLayoutMkLst>
        </pc:sldLayoutChg>
      </pc:sldMasterChg>
      <pc:sldMasterChg chg="add del addSldLayout delSldLayout">
        <pc:chgData name="Quentin FEBVRE" userId="S::quentin.febvre@imt-atlantique.fr::dbae61d9-760f-4ec3-933b-ccc833271aff" providerId="AD" clId="Web-{57113AF9-30F9-48F9-AA89-8DD47BE96470}" dt="2020-11-04T15:12:42.681" v="31"/>
        <pc:sldMasterMkLst>
          <pc:docMk/>
          <pc:sldMasterMk cId="1826940104" sldId="2147483735"/>
        </pc:sldMasterMkLst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4131436900" sldId="2147483724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4225091187" sldId="2147483725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276309949" sldId="2147483726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2373822680" sldId="2147483727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1633587215" sldId="2147483728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967014059" sldId="2147483729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87308136" sldId="2147483730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3614555534" sldId="2147483731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3168690789" sldId="2147483732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685485" sldId="2147483733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2.681" v="31"/>
          <pc:sldLayoutMkLst>
            <pc:docMk/>
            <pc:sldMasterMk cId="1826940104" sldId="2147483735"/>
            <pc:sldLayoutMk cId="3189289193" sldId="2147483734"/>
          </pc:sldLayoutMkLst>
        </pc:sldLayoutChg>
      </pc:sldMasterChg>
      <pc:sldMasterChg chg="add del addSldLayout delSldLayout">
        <pc:chgData name="Quentin FEBVRE" userId="S::quentin.febvre@imt-atlantique.fr::dbae61d9-760f-4ec3-933b-ccc833271aff" providerId="AD" clId="Web-{57113AF9-30F9-48F9-AA89-8DD47BE96470}" dt="2020-11-04T15:12:49.072" v="33"/>
        <pc:sldMasterMkLst>
          <pc:docMk/>
          <pc:sldMasterMk cId="3041375629" sldId="2147483761"/>
        </pc:sldMasterMkLst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2753903516" sldId="2147483750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2308142297" sldId="2147483751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4002405313" sldId="2147483752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1739361782" sldId="2147483753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4226470206" sldId="2147483754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1851297924" sldId="2147483755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880431259" sldId="2147483756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1055289471" sldId="2147483757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3729417555" sldId="2147483758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239902805" sldId="2147483759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49.072" v="33"/>
          <pc:sldLayoutMkLst>
            <pc:docMk/>
            <pc:sldMasterMk cId="3041375629" sldId="2147483761"/>
            <pc:sldLayoutMk cId="3118900175" sldId="2147483760"/>
          </pc:sldLayoutMkLst>
        </pc:sldLayoutChg>
      </pc:sldMasterChg>
      <pc:sldMasterChg chg="add addSldLayout">
        <pc:chgData name="Quentin FEBVRE" userId="S::quentin.febvre@imt-atlantique.fr::dbae61d9-760f-4ec3-933b-ccc833271aff" providerId="AD" clId="Web-{57113AF9-30F9-48F9-AA89-8DD47BE96470}" dt="2020-11-04T15:12:49.150" v="34"/>
        <pc:sldMasterMkLst>
          <pc:docMk/>
          <pc:sldMasterMk cId="1149967276" sldId="2147483774"/>
        </pc:sldMasterMkLst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1066592473" sldId="2147483763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1307654718" sldId="2147483764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2667267" sldId="2147483765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2105325569" sldId="2147483766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1052157343" sldId="2147483767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1152104605" sldId="2147483768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3402339974" sldId="2147483769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363011115" sldId="2147483770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3491123452" sldId="2147483771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1257560634" sldId="2147483772"/>
          </pc:sldLayoutMkLst>
        </pc:sldLayoutChg>
        <pc:sldLayoutChg chg="add">
          <pc:chgData name="Quentin FEBVRE" userId="S::quentin.febvre@imt-atlantique.fr::dbae61d9-760f-4ec3-933b-ccc833271aff" providerId="AD" clId="Web-{57113AF9-30F9-48F9-AA89-8DD47BE96470}" dt="2020-11-04T15:12:49.150" v="34"/>
          <pc:sldLayoutMkLst>
            <pc:docMk/>
            <pc:sldMasterMk cId="1149967276" sldId="2147483774"/>
            <pc:sldLayoutMk cId="2214966157" sldId="2147483773"/>
          </pc:sldLayoutMkLst>
        </pc:sldLayoutChg>
      </pc:sldMasterChg>
      <pc:sldMasterChg chg="add del addSldLayout delSldLayout">
        <pc:chgData name="Quentin FEBVRE" userId="S::quentin.febvre@imt-atlantique.fr::dbae61d9-760f-4ec3-933b-ccc833271aff" providerId="AD" clId="Web-{57113AF9-30F9-48F9-AA89-8DD47BE96470}" dt="2020-11-04T15:12:36.681" v="29"/>
        <pc:sldMasterMkLst>
          <pc:docMk/>
          <pc:sldMasterMk cId="1970846273" sldId="2147483787"/>
        </pc:sldMasterMkLst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2179640526" sldId="2147483776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1112026802" sldId="2147483777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3242566297" sldId="2147483778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2376784325" sldId="2147483779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1766193366" sldId="2147483780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2654713603" sldId="2147483781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3864440029" sldId="2147483782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981148956" sldId="2147483783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4134439867" sldId="2147483784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4164591309" sldId="2147483785"/>
          </pc:sldLayoutMkLst>
        </pc:sldLayoutChg>
        <pc:sldLayoutChg chg="add del">
          <pc:chgData name="Quentin FEBVRE" userId="S::quentin.febvre@imt-atlantique.fr::dbae61d9-760f-4ec3-933b-ccc833271aff" providerId="AD" clId="Web-{57113AF9-30F9-48F9-AA89-8DD47BE96470}" dt="2020-11-04T15:12:36.681" v="29"/>
          <pc:sldLayoutMkLst>
            <pc:docMk/>
            <pc:sldMasterMk cId="1970846273" sldId="2147483787"/>
            <pc:sldLayoutMk cId="54042806" sldId="2147483786"/>
          </pc:sldLayoutMkLst>
        </pc:sldLayoutChg>
      </pc:sldMasterChg>
    </pc:docChg>
  </pc:docChgLst>
  <pc:docChgLst>
    <pc:chgData name="Quentin FEBVRE" userId="S::quentin.febvre@imt-atlantique.fr::dbae61d9-760f-4ec3-933b-ccc833271aff" providerId="AD" clId="Web-{56C25452-865B-4CC4-82F2-2366DB14FE02}"/>
    <pc:docChg chg="addSld modSld">
      <pc:chgData name="Quentin FEBVRE" userId="S::quentin.febvre@imt-atlantique.fr::dbae61d9-760f-4ec3-933b-ccc833271aff" providerId="AD" clId="Web-{56C25452-865B-4CC4-82F2-2366DB14FE02}" dt="2020-11-06T10:01:09.894" v="1708"/>
      <pc:docMkLst>
        <pc:docMk/>
      </pc:docMkLst>
      <pc:sldChg chg="modSp">
        <pc:chgData name="Quentin FEBVRE" userId="S::quentin.febvre@imt-atlantique.fr::dbae61d9-760f-4ec3-933b-ccc833271aff" providerId="AD" clId="Web-{56C25452-865B-4CC4-82F2-2366DB14FE02}" dt="2020-11-06T07:54:55.360" v="8" actId="20577"/>
        <pc:sldMkLst>
          <pc:docMk/>
          <pc:sldMk cId="3784089036" sldId="256"/>
        </pc:sldMkLst>
        <pc:spChg chg="mod">
          <ac:chgData name="Quentin FEBVRE" userId="S::quentin.febvre@imt-atlantique.fr::dbae61d9-760f-4ec3-933b-ccc833271aff" providerId="AD" clId="Web-{56C25452-865B-4CC4-82F2-2366DB14FE02}" dt="2020-11-06T07:54:55.360" v="8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modSp">
        <pc:chgData name="Quentin FEBVRE" userId="S::quentin.febvre@imt-atlantique.fr::dbae61d9-760f-4ec3-933b-ccc833271aff" providerId="AD" clId="Web-{56C25452-865B-4CC4-82F2-2366DB14FE02}" dt="2020-11-06T09:29:09.767" v="792" actId="20577"/>
        <pc:sldMkLst>
          <pc:docMk/>
          <pc:sldMk cId="2793123165" sldId="257"/>
        </pc:sldMkLst>
        <pc:spChg chg="mod">
          <ac:chgData name="Quentin FEBVRE" userId="S::quentin.febvre@imt-atlantique.fr::dbae61d9-760f-4ec3-933b-ccc833271aff" providerId="AD" clId="Web-{56C25452-865B-4CC4-82F2-2366DB14FE02}" dt="2020-11-06T09:27:17.186" v="669" actId="1076"/>
          <ac:spMkLst>
            <pc:docMk/>
            <pc:sldMk cId="2793123165" sldId="257"/>
            <ac:spMk id="2" creationId="{15B49046-5A37-4F6F-B3B8-F84D9A2B93E8}"/>
          </ac:spMkLst>
        </pc:spChg>
        <pc:spChg chg="mod">
          <ac:chgData name="Quentin FEBVRE" userId="S::quentin.febvre@imt-atlantique.fr::dbae61d9-760f-4ec3-933b-ccc833271aff" providerId="AD" clId="Web-{56C25452-865B-4CC4-82F2-2366DB14FE02}" dt="2020-11-06T09:29:09.767" v="792" actId="20577"/>
          <ac:spMkLst>
            <pc:docMk/>
            <pc:sldMk cId="2793123165" sldId="257"/>
            <ac:spMk id="3" creationId="{2DD5C108-4331-495E-A239-D8A2241F7D21}"/>
          </ac:spMkLst>
        </pc:spChg>
      </pc:sldChg>
      <pc:sldChg chg="addSp delSp modSp">
        <pc:chgData name="Quentin FEBVRE" userId="S::quentin.febvre@imt-atlantique.fr::dbae61d9-760f-4ec3-933b-ccc833271aff" providerId="AD" clId="Web-{56C25452-865B-4CC4-82F2-2366DB14FE02}" dt="2020-11-06T09:35:11.964" v="988" actId="20577"/>
        <pc:sldMkLst>
          <pc:docMk/>
          <pc:sldMk cId="3775551968" sldId="258"/>
        </pc:sldMkLst>
        <pc:spChg chg="mod ord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2" creationId="{15B49046-5A37-4F6F-B3B8-F84D9A2B93E8}"/>
          </ac:spMkLst>
        </pc:spChg>
        <pc:spChg chg="mod ord">
          <ac:chgData name="Quentin FEBVRE" userId="S::quentin.febvre@imt-atlantique.fr::dbae61d9-760f-4ec3-933b-ccc833271aff" providerId="AD" clId="Web-{56C25452-865B-4CC4-82F2-2366DB14FE02}" dt="2020-11-06T09:35:11.964" v="988" actId="20577"/>
          <ac:spMkLst>
            <pc:docMk/>
            <pc:sldMk cId="3775551968" sldId="258"/>
            <ac:spMk id="3" creationId="{2DD5C108-4331-495E-A239-D8A2241F7D21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9" creationId="{2C9A9DA9-7DC8-488B-A882-123947B0F3D9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11" creationId="{57F6BDD4-E066-4008-8011-6CC31AEB4556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13" creationId="{2711A8FB-68FC-45FC-B01E-38F809E2D439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15" creationId="{2A865FE3-5FC9-4049-87CF-30019C46C0F5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20" creationId="{3CE5203E-F2D1-469A-A50E-9C6654211B85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22" creationId="{9080D120-BD54-46E1-BA37-82F5E8089E90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24" creationId="{81D83946-74FA-498A-AC80-9926F041B5C5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25:25.183" v="655"/>
          <ac:spMkLst>
            <pc:docMk/>
            <pc:sldMk cId="3775551968" sldId="258"/>
            <ac:spMk id="26" creationId="{5060D983-8B52-443A-8183-2A1DE05618B5}"/>
          </ac:spMkLst>
        </pc:spChg>
        <pc:picChg chg="mod">
          <ac:chgData name="Quentin FEBVRE" userId="S::quentin.febvre@imt-atlantique.fr::dbae61d9-760f-4ec3-933b-ccc833271aff" providerId="AD" clId="Web-{56C25452-865B-4CC4-82F2-2366DB14FE02}" dt="2020-11-06T09:25:25.183" v="655"/>
          <ac:picMkLst>
            <pc:docMk/>
            <pc:sldMk cId="3775551968" sldId="258"/>
            <ac:picMk id="4" creationId="{9A1C067E-6AEF-4F13-88DD-6C69FA31DF2F}"/>
          </ac:picMkLst>
        </pc:picChg>
        <pc:picChg chg="add del mod">
          <ac:chgData name="Quentin FEBVRE" userId="S::quentin.febvre@imt-atlantique.fr::dbae61d9-760f-4ec3-933b-ccc833271aff" providerId="AD" clId="Web-{56C25452-865B-4CC4-82F2-2366DB14FE02}" dt="2020-11-06T09:26:12.528" v="664"/>
          <ac:picMkLst>
            <pc:docMk/>
            <pc:sldMk cId="3775551968" sldId="258"/>
            <ac:picMk id="5" creationId="{A452C2FE-72FE-4A60-AC64-0D61A985B9F0}"/>
          </ac:picMkLst>
        </pc:picChg>
        <pc:picChg chg="add mod">
          <ac:chgData name="Quentin FEBVRE" userId="S::quentin.febvre@imt-atlantique.fr::dbae61d9-760f-4ec3-933b-ccc833271aff" providerId="AD" clId="Web-{56C25452-865B-4CC4-82F2-2366DB14FE02}" dt="2020-11-06T09:26:20.294" v="668" actId="1076"/>
          <ac:picMkLst>
            <pc:docMk/>
            <pc:sldMk cId="3775551968" sldId="258"/>
            <ac:picMk id="6" creationId="{E78006A0-BF3C-4D6F-98F1-84C363F77448}"/>
          </ac:picMkLst>
        </pc:picChg>
      </pc:sldChg>
      <pc:sldChg chg="modSp">
        <pc:chgData name="Quentin FEBVRE" userId="S::quentin.febvre@imt-atlantique.fr::dbae61d9-760f-4ec3-933b-ccc833271aff" providerId="AD" clId="Web-{56C25452-865B-4CC4-82F2-2366DB14FE02}" dt="2020-11-06T09:42:00.505" v="1004" actId="20577"/>
        <pc:sldMkLst>
          <pc:docMk/>
          <pc:sldMk cId="2873035242" sldId="260"/>
        </pc:sldMkLst>
        <pc:spChg chg="mod">
          <ac:chgData name="Quentin FEBVRE" userId="S::quentin.febvre@imt-atlantique.fr::dbae61d9-760f-4ec3-933b-ccc833271aff" providerId="AD" clId="Web-{56C25452-865B-4CC4-82F2-2366DB14FE02}" dt="2020-11-06T09:42:00.505" v="1004" actId="20577"/>
          <ac:spMkLst>
            <pc:docMk/>
            <pc:sldMk cId="2873035242" sldId="260"/>
            <ac:spMk id="3" creationId="{2DD5C108-4331-495E-A239-D8A2241F7D21}"/>
          </ac:spMkLst>
        </pc:spChg>
      </pc:sldChg>
      <pc:sldChg chg="modSp">
        <pc:chgData name="Quentin FEBVRE" userId="S::quentin.febvre@imt-atlantique.fr::dbae61d9-760f-4ec3-933b-ccc833271aff" providerId="AD" clId="Web-{56C25452-865B-4CC4-82F2-2366DB14FE02}" dt="2020-11-06T09:49:31.626" v="1258" actId="20577"/>
        <pc:sldMkLst>
          <pc:docMk/>
          <pc:sldMk cId="568307431" sldId="261"/>
        </pc:sldMkLst>
        <pc:spChg chg="mod">
          <ac:chgData name="Quentin FEBVRE" userId="S::quentin.febvre@imt-atlantique.fr::dbae61d9-760f-4ec3-933b-ccc833271aff" providerId="AD" clId="Web-{56C25452-865B-4CC4-82F2-2366DB14FE02}" dt="2020-11-06T09:45:54.043" v="1121" actId="20577"/>
          <ac:spMkLst>
            <pc:docMk/>
            <pc:sldMk cId="568307431" sldId="261"/>
            <ac:spMk id="2" creationId="{15B49046-5A37-4F6F-B3B8-F84D9A2B93E8}"/>
          </ac:spMkLst>
        </pc:spChg>
        <pc:spChg chg="mod">
          <ac:chgData name="Quentin FEBVRE" userId="S::quentin.febvre@imt-atlantique.fr::dbae61d9-760f-4ec3-933b-ccc833271aff" providerId="AD" clId="Web-{56C25452-865B-4CC4-82F2-2366DB14FE02}" dt="2020-11-06T09:49:31.626" v="1258" actId="20577"/>
          <ac:spMkLst>
            <pc:docMk/>
            <pc:sldMk cId="568307431" sldId="261"/>
            <ac:spMk id="3" creationId="{2DD5C108-4331-495E-A239-D8A2241F7D21}"/>
          </ac:spMkLst>
        </pc:spChg>
      </pc:sldChg>
      <pc:sldChg chg="add replId">
        <pc:chgData name="Quentin FEBVRE" userId="S::quentin.febvre@imt-atlantique.fr::dbae61d9-760f-4ec3-933b-ccc833271aff" providerId="AD" clId="Web-{56C25452-865B-4CC4-82F2-2366DB14FE02}" dt="2020-11-06T09:39:48.564" v="990"/>
        <pc:sldMkLst>
          <pc:docMk/>
          <pc:sldMk cId="3870658861" sldId="264"/>
        </pc:sldMkLst>
      </pc:sldChg>
      <pc:sldChg chg="addSp delSp modSp new mod setBg">
        <pc:chgData name="Quentin FEBVRE" userId="S::quentin.febvre@imt-atlantique.fr::dbae61d9-760f-4ec3-933b-ccc833271aff" providerId="AD" clId="Web-{56C25452-865B-4CC4-82F2-2366DB14FE02}" dt="2020-11-06T10:01:09.894" v="1708"/>
        <pc:sldMkLst>
          <pc:docMk/>
          <pc:sldMk cId="383426342" sldId="265"/>
        </pc:sldMkLst>
        <pc:spChg chg="mod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2" creationId="{C3C583CB-1EDF-4A0B-B9C4-E1C8E1BBACA0}"/>
          </ac:spMkLst>
        </pc:spChg>
        <pc:spChg chg="add del mod">
          <ac:chgData name="Quentin FEBVRE" userId="S::quentin.febvre@imt-atlantique.fr::dbae61d9-760f-4ec3-933b-ccc833271aff" providerId="AD" clId="Web-{56C25452-865B-4CC4-82F2-2366DB14FE02}" dt="2020-11-06T09:58:22.859" v="1648"/>
          <ac:spMkLst>
            <pc:docMk/>
            <pc:sldMk cId="383426342" sldId="265"/>
            <ac:spMk id="3" creationId="{329BB16E-90E4-4BBA-8448-E9AB4CC64848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22.812" v="1647"/>
          <ac:spMkLst>
            <pc:docMk/>
            <pc:sldMk cId="383426342" sldId="265"/>
            <ac:spMk id="6" creationId="{53B021B3-DE93-4AB7-8A18-CF5F1CED88B8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22.812" v="1647"/>
          <ac:spMkLst>
            <pc:docMk/>
            <pc:sldMk cId="383426342" sldId="265"/>
            <ac:spMk id="7" creationId="{52D502E5-F6B4-4D58-B4AE-FC466FF15EE8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22.812" v="1647"/>
          <ac:spMkLst>
            <pc:docMk/>
            <pc:sldMk cId="383426342" sldId="265"/>
            <ac:spMk id="8" creationId="{9DECDBF4-02B6-4BB4-B65B-B8107AD6A9E8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08.108" v="1645"/>
          <ac:spMkLst>
            <pc:docMk/>
            <pc:sldMk cId="383426342" sldId="265"/>
            <ac:spMk id="9" creationId="{7517A47C-B2E5-4B79-8061-D74B1311AF6E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08.108" v="1645"/>
          <ac:spMkLst>
            <pc:docMk/>
            <pc:sldMk cId="383426342" sldId="265"/>
            <ac:spMk id="11" creationId="{C505E780-2083-4CB5-A42A-5E0E2908ECC3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12" creationId="{7517A47C-B2E5-4B79-8061-D74B1311AF6E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08.108" v="1645"/>
          <ac:spMkLst>
            <pc:docMk/>
            <pc:sldMk cId="383426342" sldId="265"/>
            <ac:spMk id="13" creationId="{D2C0AE1C-0118-41AE-8A10-7CDCBF10E96F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14" creationId="{C505E780-2083-4CB5-A42A-5E0E2908ECC3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09:58:08.108" v="1645"/>
          <ac:spMkLst>
            <pc:docMk/>
            <pc:sldMk cId="383426342" sldId="265"/>
            <ac:spMk id="15" creationId="{463EEC44-1BA3-44ED-81FC-A644B04B2A44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16" creationId="{D2C0AE1C-0118-41AE-8A10-7CDCBF10E96F}"/>
          </ac:spMkLst>
        </pc:spChg>
        <pc:spChg chg="add del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17" creationId="{463EEC44-1BA3-44ED-81FC-A644B04B2A44}"/>
          </ac:spMkLst>
        </pc:spChg>
        <pc:spChg chg="add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23" creationId="{44AD29B6-BF3B-4407-9E75-52DF8E3B29F1}"/>
          </ac:spMkLst>
        </pc:spChg>
        <pc:spChg chg="add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25" creationId="{55F8BA08-3E38-4B70-B93A-74F08E092206}"/>
          </ac:spMkLst>
        </pc:spChg>
        <pc:spChg chg="add">
          <ac:chgData name="Quentin FEBVRE" userId="S::quentin.febvre@imt-atlantique.fr::dbae61d9-760f-4ec3-933b-ccc833271aff" providerId="AD" clId="Web-{56C25452-865B-4CC4-82F2-2366DB14FE02}" dt="2020-11-06T10:01:09.894" v="1708"/>
          <ac:spMkLst>
            <pc:docMk/>
            <pc:sldMk cId="383426342" sldId="265"/>
            <ac:spMk id="27" creationId="{357F1B33-79AB-4A71-8CEC-4546D709B8C8}"/>
          </ac:spMkLst>
        </pc:spChg>
        <pc:graphicFrameChg chg="add del">
          <ac:chgData name="Quentin FEBVRE" userId="S::quentin.febvre@imt-atlantique.fr::dbae61d9-760f-4ec3-933b-ccc833271aff" providerId="AD" clId="Web-{56C25452-865B-4CC4-82F2-2366DB14FE02}" dt="2020-11-06T09:58:08.108" v="1645"/>
          <ac:graphicFrameMkLst>
            <pc:docMk/>
            <pc:sldMk cId="383426342" sldId="265"/>
            <ac:graphicFrameMk id="5" creationId="{D69175FE-B645-4E68-A241-AD1DAD76F7FA}"/>
          </ac:graphicFrameMkLst>
        </pc:graphicFrameChg>
        <pc:graphicFrameChg chg="add del">
          <ac:chgData name="Quentin FEBVRE" userId="S::quentin.febvre@imt-atlantique.fr::dbae61d9-760f-4ec3-933b-ccc833271aff" providerId="AD" clId="Web-{56C25452-865B-4CC4-82F2-2366DB14FE02}" dt="2020-11-06T09:58:22.812" v="1647"/>
          <ac:graphicFrameMkLst>
            <pc:docMk/>
            <pc:sldMk cId="383426342" sldId="265"/>
            <ac:graphicFrameMk id="10" creationId="{29A8B621-4276-4481-A112-1E045803095F}"/>
          </ac:graphicFrameMkLst>
        </pc:graphicFrameChg>
        <pc:graphicFrameChg chg="add mod modGraphic">
          <ac:chgData name="Quentin FEBVRE" userId="S::quentin.febvre@imt-atlantique.fr::dbae61d9-760f-4ec3-933b-ccc833271aff" providerId="AD" clId="Web-{56C25452-865B-4CC4-82F2-2366DB14FE02}" dt="2020-11-06T10:01:09.894" v="1708"/>
          <ac:graphicFrameMkLst>
            <pc:docMk/>
            <pc:sldMk cId="383426342" sldId="265"/>
            <ac:graphicFrameMk id="18" creationId="{D69175FE-B645-4E68-A241-AD1DAD76F7FA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17DAF-AF5D-4A87-947B-3866DEE638E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C10D191-5C9B-41FD-AF15-B75079C2260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>
              <a:latin typeface="Avenir Next LT Pro"/>
            </a:rPr>
            <a:t> </a:t>
          </a:r>
          <a:r>
            <a:rPr lang="fr-FR"/>
            <a:t>Partir</a:t>
          </a:r>
          <a:r>
            <a:rPr lang="fr-FR">
              <a:latin typeface="Avenir Next LT Pro"/>
            </a:rPr>
            <a:t> des templates</a:t>
          </a:r>
        </a:p>
      </dgm:t>
    </dgm:pt>
    <dgm:pt modelId="{2B4E81A0-731C-442F-A9DF-73893F22A67A}" type="parTrans" cxnId="{4B49A5BC-EE6C-4C37-B478-A39BAFFF032C}">
      <dgm:prSet/>
      <dgm:spPr/>
      <dgm:t>
        <a:bodyPr/>
        <a:lstStyle/>
        <a:p>
          <a:endParaRPr lang="en-US"/>
        </a:p>
      </dgm:t>
    </dgm:pt>
    <dgm:pt modelId="{084795BA-1955-42EB-965D-B4B8D57FA3DA}" type="sibTrans" cxnId="{4B49A5BC-EE6C-4C37-B478-A39BAFFF032C}">
      <dgm:prSet/>
      <dgm:spPr/>
      <dgm:t>
        <a:bodyPr/>
        <a:lstStyle/>
        <a:p>
          <a:endParaRPr lang="en-US"/>
        </a:p>
      </dgm:t>
    </dgm:pt>
    <dgm:pt modelId="{81839165-C23B-461E-8FA3-9D4973B6327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>
              <a:latin typeface="Avenir Next LT Pro"/>
            </a:rPr>
            <a:t> </a:t>
          </a:r>
          <a:r>
            <a:rPr lang="fr-FR"/>
            <a:t>Organiser sa donnée</a:t>
          </a:r>
          <a:r>
            <a:rPr lang="fr-FR">
              <a:latin typeface="Avenir Next LT Pro"/>
            </a:rPr>
            <a:t> :</a:t>
          </a:r>
          <a:r>
            <a:rPr lang="fr-FR"/>
            <a:t> Dataset, DataLoader, LighningDataModule</a:t>
          </a:r>
          <a:endParaRPr lang="en-US"/>
        </a:p>
      </dgm:t>
    </dgm:pt>
    <dgm:pt modelId="{848EE678-B952-4F78-809D-563EB12BDB68}" type="parTrans" cxnId="{5BDE3A53-4582-4FDA-BEA1-0F34EECA63EE}">
      <dgm:prSet/>
      <dgm:spPr/>
      <dgm:t>
        <a:bodyPr/>
        <a:lstStyle/>
        <a:p>
          <a:endParaRPr lang="en-US"/>
        </a:p>
      </dgm:t>
    </dgm:pt>
    <dgm:pt modelId="{61914EAD-D986-40EE-AD3A-CFC8140130F3}" type="sibTrans" cxnId="{5BDE3A53-4582-4FDA-BEA1-0F34EECA63EE}">
      <dgm:prSet/>
      <dgm:spPr/>
      <dgm:t>
        <a:bodyPr/>
        <a:lstStyle/>
        <a:p>
          <a:endParaRPr lang="en-US"/>
        </a:p>
      </dgm:t>
    </dgm:pt>
    <dgm:pt modelId="{5E1C204A-FC67-4697-9783-9A11B3E8E022}">
      <dgm:prSet/>
      <dgm:spPr/>
      <dgm:t>
        <a:bodyPr/>
        <a:lstStyle/>
        <a:p>
          <a:pPr>
            <a:lnSpc>
              <a:spcPct val="100000"/>
            </a:lnSpc>
          </a:pPr>
          <a:r>
            <a:rPr lang="fr-FR">
              <a:latin typeface="Avenir Next LT Pro"/>
            </a:rPr>
            <a:t> </a:t>
          </a:r>
          <a:r>
            <a:rPr lang="fr-FR"/>
            <a:t>Organiser </a:t>
          </a:r>
          <a:r>
            <a:rPr lang="fr-FR">
              <a:latin typeface="Avenir Next LT Pro"/>
            </a:rPr>
            <a:t>son</a:t>
          </a:r>
          <a:r>
            <a:rPr lang="fr-FR"/>
            <a:t> </a:t>
          </a:r>
          <a:r>
            <a:rPr lang="fr-FR">
              <a:latin typeface="Avenir Next LT Pro"/>
            </a:rPr>
            <a:t>entraînement </a:t>
          </a:r>
          <a:r>
            <a:rPr lang="fr-FR"/>
            <a:t>(LightningModule)</a:t>
          </a:r>
          <a:endParaRPr lang="en-US"/>
        </a:p>
      </dgm:t>
    </dgm:pt>
    <dgm:pt modelId="{092FF2AA-7516-413E-A289-37E9ECF78867}" type="parTrans" cxnId="{A26F0FFB-1B5D-4238-ABEC-EC2D30EB1668}">
      <dgm:prSet/>
      <dgm:spPr/>
      <dgm:t>
        <a:bodyPr/>
        <a:lstStyle/>
        <a:p>
          <a:endParaRPr lang="en-US"/>
        </a:p>
      </dgm:t>
    </dgm:pt>
    <dgm:pt modelId="{0D72453C-BC56-4327-BBE0-7036C51778C7}" type="sibTrans" cxnId="{A26F0FFB-1B5D-4238-ABEC-EC2D30EB1668}">
      <dgm:prSet/>
      <dgm:spPr/>
      <dgm:t>
        <a:bodyPr/>
        <a:lstStyle/>
        <a:p>
          <a:endParaRPr lang="en-US"/>
        </a:p>
      </dgm:t>
    </dgm:pt>
    <dgm:pt modelId="{80195326-FF5A-4898-9C78-C3CDF5213E61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fr-FR">
              <a:latin typeface="Avenir Next LT Pro"/>
            </a:rPr>
            <a:t> Lire la doc !! </a:t>
          </a:r>
          <a:endParaRPr lang="fr-FR"/>
        </a:p>
      </dgm:t>
    </dgm:pt>
    <dgm:pt modelId="{9CC93B6A-7A84-4E16-9E53-3F15818147E3}" type="parTrans" cxnId="{04386123-AFF3-4331-B0AF-C583BCAD6F3E}">
      <dgm:prSet/>
      <dgm:spPr/>
    </dgm:pt>
    <dgm:pt modelId="{AB3A9BC7-8C2E-4E02-8CCA-90825F95ECC9}" type="sibTrans" cxnId="{04386123-AFF3-4331-B0AF-C583BCAD6F3E}">
      <dgm:prSet/>
      <dgm:spPr/>
    </dgm:pt>
    <dgm:pt modelId="{676C9E27-01B5-4FEC-BA21-2676968B0C1F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fr-FR">
              <a:latin typeface="Avenir Next LT Pro"/>
            </a:rPr>
            <a:t>Me contacter sur slack pour toute question</a:t>
          </a:r>
        </a:p>
      </dgm:t>
    </dgm:pt>
    <dgm:pt modelId="{CFF2FFD8-7102-4FD5-9415-55F2F4CA9C11}" type="parTrans" cxnId="{8D766C07-1ACB-4097-92F8-094106A0EBD8}">
      <dgm:prSet/>
      <dgm:spPr/>
    </dgm:pt>
    <dgm:pt modelId="{2E80C12F-7395-41FB-931D-8D52DF799DDC}" type="sibTrans" cxnId="{8D766C07-1ACB-4097-92F8-094106A0EBD8}">
      <dgm:prSet/>
      <dgm:spPr/>
    </dgm:pt>
    <dgm:pt modelId="{A78B922B-BF9D-4E5A-AEE9-EA0EF5FCD313}" type="pres">
      <dgm:prSet presAssocID="{BA617DAF-AF5D-4A87-947B-3866DEE638E5}" presName="root" presStyleCnt="0">
        <dgm:presLayoutVars>
          <dgm:dir/>
          <dgm:resizeHandles val="exact"/>
        </dgm:presLayoutVars>
      </dgm:prSet>
      <dgm:spPr/>
    </dgm:pt>
    <dgm:pt modelId="{FF6F3150-4EF5-4CDA-A32F-34AD32CCB8E5}" type="pres">
      <dgm:prSet presAssocID="{4C10D191-5C9B-41FD-AF15-B75079C22601}" presName="compNode" presStyleCnt="0"/>
      <dgm:spPr/>
    </dgm:pt>
    <dgm:pt modelId="{7324FE48-F2F0-4E46-A675-62032B7F450F}" type="pres">
      <dgm:prSet presAssocID="{4C10D191-5C9B-41FD-AF15-B75079C2260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87509AA-2FE3-4E10-BB7D-D580750EBF9E}" type="pres">
      <dgm:prSet presAssocID="{4C10D191-5C9B-41FD-AF15-B75079C22601}" presName="spaceRect" presStyleCnt="0"/>
      <dgm:spPr/>
    </dgm:pt>
    <dgm:pt modelId="{ED2293D7-81A7-4A71-BDE7-C63B5145F183}" type="pres">
      <dgm:prSet presAssocID="{4C10D191-5C9B-41FD-AF15-B75079C22601}" presName="textRect" presStyleLbl="revTx" presStyleIdx="0" presStyleCnt="5">
        <dgm:presLayoutVars>
          <dgm:chMax val="1"/>
          <dgm:chPref val="1"/>
        </dgm:presLayoutVars>
      </dgm:prSet>
      <dgm:spPr/>
    </dgm:pt>
    <dgm:pt modelId="{7A3F050E-58CB-453E-9764-F5C458CC9CAA}" type="pres">
      <dgm:prSet presAssocID="{084795BA-1955-42EB-965D-B4B8D57FA3DA}" presName="sibTrans" presStyleCnt="0"/>
      <dgm:spPr/>
    </dgm:pt>
    <dgm:pt modelId="{8144D636-29C6-487F-9766-BB3F16514542}" type="pres">
      <dgm:prSet presAssocID="{80195326-FF5A-4898-9C78-C3CDF5213E61}" presName="compNode" presStyleCnt="0"/>
      <dgm:spPr/>
    </dgm:pt>
    <dgm:pt modelId="{93081900-9F2F-444E-84EC-AB9A77CEDA3B}" type="pres">
      <dgm:prSet presAssocID="{80195326-FF5A-4898-9C78-C3CDF5213E6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érarchie"/>
        </a:ext>
      </dgm:extLst>
    </dgm:pt>
    <dgm:pt modelId="{A32B5A56-2E57-4EC1-BE52-05EE5837D1C1}" type="pres">
      <dgm:prSet presAssocID="{80195326-FF5A-4898-9C78-C3CDF5213E61}" presName="spaceRect" presStyleCnt="0"/>
      <dgm:spPr/>
    </dgm:pt>
    <dgm:pt modelId="{8E4FDF51-58F0-4E09-AD45-9567004DB865}" type="pres">
      <dgm:prSet presAssocID="{80195326-FF5A-4898-9C78-C3CDF5213E61}" presName="textRect" presStyleLbl="revTx" presStyleIdx="1" presStyleCnt="5">
        <dgm:presLayoutVars>
          <dgm:chMax val="1"/>
          <dgm:chPref val="1"/>
        </dgm:presLayoutVars>
      </dgm:prSet>
      <dgm:spPr/>
    </dgm:pt>
    <dgm:pt modelId="{97AABDB3-1107-4DCB-9240-DE48AB4213F1}" type="pres">
      <dgm:prSet presAssocID="{AB3A9BC7-8C2E-4E02-8CCA-90825F95ECC9}" presName="sibTrans" presStyleCnt="0"/>
      <dgm:spPr/>
    </dgm:pt>
    <dgm:pt modelId="{79D58173-2055-48ED-B100-579D0AFE6562}" type="pres">
      <dgm:prSet presAssocID="{81839165-C23B-461E-8FA3-9D4973B63274}" presName="compNode" presStyleCnt="0"/>
      <dgm:spPr/>
    </dgm:pt>
    <dgm:pt modelId="{DB0584A7-2442-4500-A62B-A66A97CC6FE2}" type="pres">
      <dgm:prSet presAssocID="{81839165-C23B-461E-8FA3-9D4973B6327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947A2EB4-6919-4E6D-A1C5-BD1E4EFAB378}" type="pres">
      <dgm:prSet presAssocID="{81839165-C23B-461E-8FA3-9D4973B63274}" presName="spaceRect" presStyleCnt="0"/>
      <dgm:spPr/>
    </dgm:pt>
    <dgm:pt modelId="{7A638CFE-C245-4B8E-A0BE-51B2D022F173}" type="pres">
      <dgm:prSet presAssocID="{81839165-C23B-461E-8FA3-9D4973B63274}" presName="textRect" presStyleLbl="revTx" presStyleIdx="2" presStyleCnt="5">
        <dgm:presLayoutVars>
          <dgm:chMax val="1"/>
          <dgm:chPref val="1"/>
        </dgm:presLayoutVars>
      </dgm:prSet>
      <dgm:spPr/>
    </dgm:pt>
    <dgm:pt modelId="{4D198EE4-2883-4C01-BB3D-38FB28B50F8F}" type="pres">
      <dgm:prSet presAssocID="{61914EAD-D986-40EE-AD3A-CFC8140130F3}" presName="sibTrans" presStyleCnt="0"/>
      <dgm:spPr/>
    </dgm:pt>
    <dgm:pt modelId="{74EA9A2C-2302-43C1-8E99-1A6B6F61EA14}" type="pres">
      <dgm:prSet presAssocID="{5E1C204A-FC67-4697-9783-9A11B3E8E022}" presName="compNode" presStyleCnt="0"/>
      <dgm:spPr/>
    </dgm:pt>
    <dgm:pt modelId="{36CA5721-272A-4573-B5D1-6F58E124C564}" type="pres">
      <dgm:prSet presAssocID="{5E1C204A-FC67-4697-9783-9A11B3E8E02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CCA8F3C2-2687-4C9C-983E-F018438152A2}" type="pres">
      <dgm:prSet presAssocID="{5E1C204A-FC67-4697-9783-9A11B3E8E022}" presName="spaceRect" presStyleCnt="0"/>
      <dgm:spPr/>
    </dgm:pt>
    <dgm:pt modelId="{9A977CBB-C025-45E2-A8CF-7121CD10C302}" type="pres">
      <dgm:prSet presAssocID="{5E1C204A-FC67-4697-9783-9A11B3E8E022}" presName="textRect" presStyleLbl="revTx" presStyleIdx="3" presStyleCnt="5">
        <dgm:presLayoutVars>
          <dgm:chMax val="1"/>
          <dgm:chPref val="1"/>
        </dgm:presLayoutVars>
      </dgm:prSet>
      <dgm:spPr/>
    </dgm:pt>
    <dgm:pt modelId="{84D9EB52-8153-491D-B5AF-2E7A6AA2EED4}" type="pres">
      <dgm:prSet presAssocID="{0D72453C-BC56-4327-BBE0-7036C51778C7}" presName="sibTrans" presStyleCnt="0"/>
      <dgm:spPr/>
    </dgm:pt>
    <dgm:pt modelId="{9939F36B-4778-4889-AF01-33A962EB4414}" type="pres">
      <dgm:prSet presAssocID="{676C9E27-01B5-4FEC-BA21-2676968B0C1F}" presName="compNode" presStyleCnt="0"/>
      <dgm:spPr/>
    </dgm:pt>
    <dgm:pt modelId="{B89CB67E-C0DC-45FD-B42E-BF0569D1D5A0}" type="pres">
      <dgm:prSet presAssocID="{676C9E27-01B5-4FEC-BA21-2676968B0C1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dresse de courrier"/>
        </a:ext>
      </dgm:extLst>
    </dgm:pt>
    <dgm:pt modelId="{48B812D9-42B1-4017-B1E3-A511B82EFBDD}" type="pres">
      <dgm:prSet presAssocID="{676C9E27-01B5-4FEC-BA21-2676968B0C1F}" presName="spaceRect" presStyleCnt="0"/>
      <dgm:spPr/>
    </dgm:pt>
    <dgm:pt modelId="{CE948565-CEC2-4734-9C6A-FAF7ED02EC41}" type="pres">
      <dgm:prSet presAssocID="{676C9E27-01B5-4FEC-BA21-2676968B0C1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D766C07-1ACB-4097-92F8-094106A0EBD8}" srcId="{BA617DAF-AF5D-4A87-947B-3866DEE638E5}" destId="{676C9E27-01B5-4FEC-BA21-2676968B0C1F}" srcOrd="4" destOrd="0" parTransId="{CFF2FFD8-7102-4FD5-9415-55F2F4CA9C11}" sibTransId="{2E80C12F-7395-41FB-931D-8D52DF799DDC}"/>
    <dgm:cxn modelId="{04386123-AFF3-4331-B0AF-C583BCAD6F3E}" srcId="{BA617DAF-AF5D-4A87-947B-3866DEE638E5}" destId="{80195326-FF5A-4898-9C78-C3CDF5213E61}" srcOrd="1" destOrd="0" parTransId="{9CC93B6A-7A84-4E16-9E53-3F15818147E3}" sibTransId="{AB3A9BC7-8C2E-4E02-8CCA-90825F95ECC9}"/>
    <dgm:cxn modelId="{E018712C-A3D5-4EE7-9C5B-DECAD7B190F5}" type="presOf" srcId="{5E1C204A-FC67-4697-9783-9A11B3E8E022}" destId="{9A977CBB-C025-45E2-A8CF-7121CD10C302}" srcOrd="0" destOrd="0" presId="urn:microsoft.com/office/officeart/2018/2/layout/IconLabelList"/>
    <dgm:cxn modelId="{5BDE3A53-4582-4FDA-BEA1-0F34EECA63EE}" srcId="{BA617DAF-AF5D-4A87-947B-3866DEE638E5}" destId="{81839165-C23B-461E-8FA3-9D4973B63274}" srcOrd="2" destOrd="0" parTransId="{848EE678-B952-4F78-809D-563EB12BDB68}" sibTransId="{61914EAD-D986-40EE-AD3A-CFC8140130F3}"/>
    <dgm:cxn modelId="{17B37855-E329-4AFE-B463-49CDC3ADF357}" type="presOf" srcId="{81839165-C23B-461E-8FA3-9D4973B63274}" destId="{7A638CFE-C245-4B8E-A0BE-51B2D022F173}" srcOrd="0" destOrd="0" presId="urn:microsoft.com/office/officeart/2018/2/layout/IconLabelList"/>
    <dgm:cxn modelId="{C6ED9857-C88A-4516-ACCF-7A34D294A19F}" type="presOf" srcId="{676C9E27-01B5-4FEC-BA21-2676968B0C1F}" destId="{CE948565-CEC2-4734-9C6A-FAF7ED02EC41}" srcOrd="0" destOrd="0" presId="urn:microsoft.com/office/officeart/2018/2/layout/IconLabelList"/>
    <dgm:cxn modelId="{6A765B8A-2EC7-4085-B471-7690637CC346}" type="presOf" srcId="{80195326-FF5A-4898-9C78-C3CDF5213E61}" destId="{8E4FDF51-58F0-4E09-AD45-9567004DB865}" srcOrd="0" destOrd="0" presId="urn:microsoft.com/office/officeart/2018/2/layout/IconLabelList"/>
    <dgm:cxn modelId="{7D78BDB6-2DF3-4042-AF0D-CA054263D481}" type="presOf" srcId="{BA617DAF-AF5D-4A87-947B-3866DEE638E5}" destId="{A78B922B-BF9D-4E5A-AEE9-EA0EF5FCD313}" srcOrd="0" destOrd="0" presId="urn:microsoft.com/office/officeart/2018/2/layout/IconLabelList"/>
    <dgm:cxn modelId="{4B49A5BC-EE6C-4C37-B478-A39BAFFF032C}" srcId="{BA617DAF-AF5D-4A87-947B-3866DEE638E5}" destId="{4C10D191-5C9B-41FD-AF15-B75079C22601}" srcOrd="0" destOrd="0" parTransId="{2B4E81A0-731C-442F-A9DF-73893F22A67A}" sibTransId="{084795BA-1955-42EB-965D-B4B8D57FA3DA}"/>
    <dgm:cxn modelId="{CA81DAE6-71BC-4269-BC91-04033B9046EF}" type="presOf" srcId="{4C10D191-5C9B-41FD-AF15-B75079C22601}" destId="{ED2293D7-81A7-4A71-BDE7-C63B5145F183}" srcOrd="0" destOrd="0" presId="urn:microsoft.com/office/officeart/2018/2/layout/IconLabelList"/>
    <dgm:cxn modelId="{A26F0FFB-1B5D-4238-ABEC-EC2D30EB1668}" srcId="{BA617DAF-AF5D-4A87-947B-3866DEE638E5}" destId="{5E1C204A-FC67-4697-9783-9A11B3E8E022}" srcOrd="3" destOrd="0" parTransId="{092FF2AA-7516-413E-A289-37E9ECF78867}" sibTransId="{0D72453C-BC56-4327-BBE0-7036C51778C7}"/>
    <dgm:cxn modelId="{4E1FD718-AE8B-40FB-A1C1-1DADA85E4693}" type="presParOf" srcId="{A78B922B-BF9D-4E5A-AEE9-EA0EF5FCD313}" destId="{FF6F3150-4EF5-4CDA-A32F-34AD32CCB8E5}" srcOrd="0" destOrd="0" presId="urn:microsoft.com/office/officeart/2018/2/layout/IconLabelList"/>
    <dgm:cxn modelId="{29792B6E-48DC-4683-B9EC-1130AA528ABD}" type="presParOf" srcId="{FF6F3150-4EF5-4CDA-A32F-34AD32CCB8E5}" destId="{7324FE48-F2F0-4E46-A675-62032B7F450F}" srcOrd="0" destOrd="0" presId="urn:microsoft.com/office/officeart/2018/2/layout/IconLabelList"/>
    <dgm:cxn modelId="{FF0A5DCA-6590-448F-9B01-28F7310AB83D}" type="presParOf" srcId="{FF6F3150-4EF5-4CDA-A32F-34AD32CCB8E5}" destId="{C87509AA-2FE3-4E10-BB7D-D580750EBF9E}" srcOrd="1" destOrd="0" presId="urn:microsoft.com/office/officeart/2018/2/layout/IconLabelList"/>
    <dgm:cxn modelId="{204046AA-7199-451D-BFAA-587A7C89E626}" type="presParOf" srcId="{FF6F3150-4EF5-4CDA-A32F-34AD32CCB8E5}" destId="{ED2293D7-81A7-4A71-BDE7-C63B5145F183}" srcOrd="2" destOrd="0" presId="urn:microsoft.com/office/officeart/2018/2/layout/IconLabelList"/>
    <dgm:cxn modelId="{8A643505-53C8-4C5B-A2E6-228933B46CF3}" type="presParOf" srcId="{A78B922B-BF9D-4E5A-AEE9-EA0EF5FCD313}" destId="{7A3F050E-58CB-453E-9764-F5C458CC9CAA}" srcOrd="1" destOrd="0" presId="urn:microsoft.com/office/officeart/2018/2/layout/IconLabelList"/>
    <dgm:cxn modelId="{240FA977-093E-4F95-B426-207B8E4BD114}" type="presParOf" srcId="{A78B922B-BF9D-4E5A-AEE9-EA0EF5FCD313}" destId="{8144D636-29C6-487F-9766-BB3F16514542}" srcOrd="2" destOrd="0" presId="urn:microsoft.com/office/officeart/2018/2/layout/IconLabelList"/>
    <dgm:cxn modelId="{78C17D5D-B1E9-4E2F-85E3-7D244718DA57}" type="presParOf" srcId="{8144D636-29C6-487F-9766-BB3F16514542}" destId="{93081900-9F2F-444E-84EC-AB9A77CEDA3B}" srcOrd="0" destOrd="0" presId="urn:microsoft.com/office/officeart/2018/2/layout/IconLabelList"/>
    <dgm:cxn modelId="{29D98CC4-8A81-49E7-882B-2173B3E00AB1}" type="presParOf" srcId="{8144D636-29C6-487F-9766-BB3F16514542}" destId="{A32B5A56-2E57-4EC1-BE52-05EE5837D1C1}" srcOrd="1" destOrd="0" presId="urn:microsoft.com/office/officeart/2018/2/layout/IconLabelList"/>
    <dgm:cxn modelId="{848FEDA5-81D2-4D1F-B27A-F783A1241504}" type="presParOf" srcId="{8144D636-29C6-487F-9766-BB3F16514542}" destId="{8E4FDF51-58F0-4E09-AD45-9567004DB865}" srcOrd="2" destOrd="0" presId="urn:microsoft.com/office/officeart/2018/2/layout/IconLabelList"/>
    <dgm:cxn modelId="{B7AEBF80-B3B2-4AFC-A310-83ADC5AEE890}" type="presParOf" srcId="{A78B922B-BF9D-4E5A-AEE9-EA0EF5FCD313}" destId="{97AABDB3-1107-4DCB-9240-DE48AB4213F1}" srcOrd="3" destOrd="0" presId="urn:microsoft.com/office/officeart/2018/2/layout/IconLabelList"/>
    <dgm:cxn modelId="{FAFAE827-1DFC-4A6F-8EAA-2C33A75F11A5}" type="presParOf" srcId="{A78B922B-BF9D-4E5A-AEE9-EA0EF5FCD313}" destId="{79D58173-2055-48ED-B100-579D0AFE6562}" srcOrd="4" destOrd="0" presId="urn:microsoft.com/office/officeart/2018/2/layout/IconLabelList"/>
    <dgm:cxn modelId="{05FCC528-A816-4E74-89B6-7492A5B12172}" type="presParOf" srcId="{79D58173-2055-48ED-B100-579D0AFE6562}" destId="{DB0584A7-2442-4500-A62B-A66A97CC6FE2}" srcOrd="0" destOrd="0" presId="urn:microsoft.com/office/officeart/2018/2/layout/IconLabelList"/>
    <dgm:cxn modelId="{0B6EC5FA-CBF2-45AB-AB6A-DD589295D4E8}" type="presParOf" srcId="{79D58173-2055-48ED-B100-579D0AFE6562}" destId="{947A2EB4-6919-4E6D-A1C5-BD1E4EFAB378}" srcOrd="1" destOrd="0" presId="urn:microsoft.com/office/officeart/2018/2/layout/IconLabelList"/>
    <dgm:cxn modelId="{20022D77-BF51-4012-BDAD-DBCC7C6020F9}" type="presParOf" srcId="{79D58173-2055-48ED-B100-579D0AFE6562}" destId="{7A638CFE-C245-4B8E-A0BE-51B2D022F173}" srcOrd="2" destOrd="0" presId="urn:microsoft.com/office/officeart/2018/2/layout/IconLabelList"/>
    <dgm:cxn modelId="{2AC10BAD-0169-42E3-BC4B-B3B72236115C}" type="presParOf" srcId="{A78B922B-BF9D-4E5A-AEE9-EA0EF5FCD313}" destId="{4D198EE4-2883-4C01-BB3D-38FB28B50F8F}" srcOrd="5" destOrd="0" presId="urn:microsoft.com/office/officeart/2018/2/layout/IconLabelList"/>
    <dgm:cxn modelId="{1DA36668-003F-4397-8621-CB2A0B7B032C}" type="presParOf" srcId="{A78B922B-BF9D-4E5A-AEE9-EA0EF5FCD313}" destId="{74EA9A2C-2302-43C1-8E99-1A6B6F61EA14}" srcOrd="6" destOrd="0" presId="urn:microsoft.com/office/officeart/2018/2/layout/IconLabelList"/>
    <dgm:cxn modelId="{DBED008C-00AE-4963-95C7-959F5FFA3764}" type="presParOf" srcId="{74EA9A2C-2302-43C1-8E99-1A6B6F61EA14}" destId="{36CA5721-272A-4573-B5D1-6F58E124C564}" srcOrd="0" destOrd="0" presId="urn:microsoft.com/office/officeart/2018/2/layout/IconLabelList"/>
    <dgm:cxn modelId="{2014ED41-7413-46EC-AB24-1FD5104456D0}" type="presParOf" srcId="{74EA9A2C-2302-43C1-8E99-1A6B6F61EA14}" destId="{CCA8F3C2-2687-4C9C-983E-F018438152A2}" srcOrd="1" destOrd="0" presId="urn:microsoft.com/office/officeart/2018/2/layout/IconLabelList"/>
    <dgm:cxn modelId="{1DA7A7C0-1DB0-42BF-8100-E300C126A9AE}" type="presParOf" srcId="{74EA9A2C-2302-43C1-8E99-1A6B6F61EA14}" destId="{9A977CBB-C025-45E2-A8CF-7121CD10C302}" srcOrd="2" destOrd="0" presId="urn:microsoft.com/office/officeart/2018/2/layout/IconLabelList"/>
    <dgm:cxn modelId="{18AF5CF9-B008-43D3-B1BF-04D071BD5421}" type="presParOf" srcId="{A78B922B-BF9D-4E5A-AEE9-EA0EF5FCD313}" destId="{84D9EB52-8153-491D-B5AF-2E7A6AA2EED4}" srcOrd="7" destOrd="0" presId="urn:microsoft.com/office/officeart/2018/2/layout/IconLabelList"/>
    <dgm:cxn modelId="{188A900A-5B99-4F06-9DFB-FF81E641F9AA}" type="presParOf" srcId="{A78B922B-BF9D-4E5A-AEE9-EA0EF5FCD313}" destId="{9939F36B-4778-4889-AF01-33A962EB4414}" srcOrd="8" destOrd="0" presId="urn:microsoft.com/office/officeart/2018/2/layout/IconLabelList"/>
    <dgm:cxn modelId="{A981CAC2-C4A4-4D88-9A77-28BB4F008A60}" type="presParOf" srcId="{9939F36B-4778-4889-AF01-33A962EB4414}" destId="{B89CB67E-C0DC-45FD-B42E-BF0569D1D5A0}" srcOrd="0" destOrd="0" presId="urn:microsoft.com/office/officeart/2018/2/layout/IconLabelList"/>
    <dgm:cxn modelId="{F7A0ABCF-DA8F-4702-8D9D-6455C84751F6}" type="presParOf" srcId="{9939F36B-4778-4889-AF01-33A962EB4414}" destId="{48B812D9-42B1-4017-B1E3-A511B82EFBDD}" srcOrd="1" destOrd="0" presId="urn:microsoft.com/office/officeart/2018/2/layout/IconLabelList"/>
    <dgm:cxn modelId="{83DA7912-4F78-4887-99E3-D25F187F934F}" type="presParOf" srcId="{9939F36B-4778-4889-AF01-33A962EB4414}" destId="{CE948565-CEC2-4734-9C6A-FAF7ED02EC4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4FE48-F2F0-4E46-A675-62032B7F450F}">
      <dsp:nvSpPr>
        <dsp:cNvPr id="0" name=""/>
        <dsp:cNvSpPr/>
      </dsp:nvSpPr>
      <dsp:spPr>
        <a:xfrm>
          <a:off x="675196" y="548506"/>
          <a:ext cx="880742" cy="880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293D7-81A7-4A71-BDE7-C63B5145F183}">
      <dsp:nvSpPr>
        <dsp:cNvPr id="0" name=""/>
        <dsp:cNvSpPr/>
      </dsp:nvSpPr>
      <dsp:spPr>
        <a:xfrm>
          <a:off x="136965" y="1755689"/>
          <a:ext cx="19572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venir Next LT Pro"/>
            </a:rPr>
            <a:t> </a:t>
          </a:r>
          <a:r>
            <a:rPr lang="fr-FR" sz="1500" kern="1200"/>
            <a:t>Partir</a:t>
          </a:r>
          <a:r>
            <a:rPr lang="fr-FR" sz="1500" kern="1200">
              <a:latin typeface="Avenir Next LT Pro"/>
            </a:rPr>
            <a:t> des templates</a:t>
          </a:r>
        </a:p>
      </dsp:txBody>
      <dsp:txXfrm>
        <a:off x="136965" y="1755689"/>
        <a:ext cx="1957205" cy="720000"/>
      </dsp:txXfrm>
    </dsp:sp>
    <dsp:sp modelId="{93081900-9F2F-444E-84EC-AB9A77CEDA3B}">
      <dsp:nvSpPr>
        <dsp:cNvPr id="0" name=""/>
        <dsp:cNvSpPr/>
      </dsp:nvSpPr>
      <dsp:spPr>
        <a:xfrm>
          <a:off x="2974912" y="548506"/>
          <a:ext cx="880742" cy="8807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FDF51-58F0-4E09-AD45-9567004DB865}">
      <dsp:nvSpPr>
        <dsp:cNvPr id="0" name=""/>
        <dsp:cNvSpPr/>
      </dsp:nvSpPr>
      <dsp:spPr>
        <a:xfrm>
          <a:off x="2436681" y="1755689"/>
          <a:ext cx="19572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venir Next LT Pro"/>
            </a:rPr>
            <a:t> Lire la doc !! </a:t>
          </a:r>
          <a:endParaRPr lang="fr-FR" sz="1500" kern="1200"/>
        </a:p>
      </dsp:txBody>
      <dsp:txXfrm>
        <a:off x="2436681" y="1755689"/>
        <a:ext cx="1957205" cy="720000"/>
      </dsp:txXfrm>
    </dsp:sp>
    <dsp:sp modelId="{DB0584A7-2442-4500-A62B-A66A97CC6FE2}">
      <dsp:nvSpPr>
        <dsp:cNvPr id="0" name=""/>
        <dsp:cNvSpPr/>
      </dsp:nvSpPr>
      <dsp:spPr>
        <a:xfrm>
          <a:off x="5274628" y="548506"/>
          <a:ext cx="880742" cy="8807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38CFE-C245-4B8E-A0BE-51B2D022F173}">
      <dsp:nvSpPr>
        <dsp:cNvPr id="0" name=""/>
        <dsp:cNvSpPr/>
      </dsp:nvSpPr>
      <dsp:spPr>
        <a:xfrm>
          <a:off x="4736397" y="1755689"/>
          <a:ext cx="19572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venir Next LT Pro"/>
            </a:rPr>
            <a:t> </a:t>
          </a:r>
          <a:r>
            <a:rPr lang="fr-FR" sz="1500" kern="1200"/>
            <a:t>Organiser sa donnée</a:t>
          </a:r>
          <a:r>
            <a:rPr lang="fr-FR" sz="1500" kern="1200">
              <a:latin typeface="Avenir Next LT Pro"/>
            </a:rPr>
            <a:t> :</a:t>
          </a:r>
          <a:r>
            <a:rPr lang="fr-FR" sz="1500" kern="1200"/>
            <a:t> Dataset, DataLoader, LighningDataModule</a:t>
          </a:r>
          <a:endParaRPr lang="en-US" sz="1500" kern="1200"/>
        </a:p>
      </dsp:txBody>
      <dsp:txXfrm>
        <a:off x="4736397" y="1755689"/>
        <a:ext cx="1957205" cy="720000"/>
      </dsp:txXfrm>
    </dsp:sp>
    <dsp:sp modelId="{36CA5721-272A-4573-B5D1-6F58E124C564}">
      <dsp:nvSpPr>
        <dsp:cNvPr id="0" name=""/>
        <dsp:cNvSpPr/>
      </dsp:nvSpPr>
      <dsp:spPr>
        <a:xfrm>
          <a:off x="1825054" y="2964990"/>
          <a:ext cx="880742" cy="8807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77CBB-C025-45E2-A8CF-7121CD10C302}">
      <dsp:nvSpPr>
        <dsp:cNvPr id="0" name=""/>
        <dsp:cNvSpPr/>
      </dsp:nvSpPr>
      <dsp:spPr>
        <a:xfrm>
          <a:off x="1286823" y="4172173"/>
          <a:ext cx="19572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venir Next LT Pro"/>
            </a:rPr>
            <a:t> </a:t>
          </a:r>
          <a:r>
            <a:rPr lang="fr-FR" sz="1500" kern="1200"/>
            <a:t>Organiser </a:t>
          </a:r>
          <a:r>
            <a:rPr lang="fr-FR" sz="1500" kern="1200">
              <a:latin typeface="Avenir Next LT Pro"/>
            </a:rPr>
            <a:t>son</a:t>
          </a:r>
          <a:r>
            <a:rPr lang="fr-FR" sz="1500" kern="1200"/>
            <a:t> </a:t>
          </a:r>
          <a:r>
            <a:rPr lang="fr-FR" sz="1500" kern="1200">
              <a:latin typeface="Avenir Next LT Pro"/>
            </a:rPr>
            <a:t>entraînement </a:t>
          </a:r>
          <a:r>
            <a:rPr lang="fr-FR" sz="1500" kern="1200"/>
            <a:t>(LightningModule)</a:t>
          </a:r>
          <a:endParaRPr lang="en-US" sz="1500" kern="1200"/>
        </a:p>
      </dsp:txBody>
      <dsp:txXfrm>
        <a:off x="1286823" y="4172173"/>
        <a:ext cx="1957205" cy="720000"/>
      </dsp:txXfrm>
    </dsp:sp>
    <dsp:sp modelId="{B89CB67E-C0DC-45FD-B42E-BF0569D1D5A0}">
      <dsp:nvSpPr>
        <dsp:cNvPr id="0" name=""/>
        <dsp:cNvSpPr/>
      </dsp:nvSpPr>
      <dsp:spPr>
        <a:xfrm>
          <a:off x="4124770" y="2964990"/>
          <a:ext cx="880742" cy="88074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48565-CEC2-4734-9C6A-FAF7ED02EC41}">
      <dsp:nvSpPr>
        <dsp:cNvPr id="0" name=""/>
        <dsp:cNvSpPr/>
      </dsp:nvSpPr>
      <dsp:spPr>
        <a:xfrm>
          <a:off x="3586539" y="4172173"/>
          <a:ext cx="19572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>
              <a:latin typeface="Avenir Next LT Pro"/>
            </a:rPr>
            <a:t>Me contacter sur slack pour toute question</a:t>
          </a:r>
        </a:p>
      </dsp:txBody>
      <dsp:txXfrm>
        <a:off x="3586539" y="4172173"/>
        <a:ext cx="195720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2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6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6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9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0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5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6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63" r:id="rId6"/>
    <p:sldLayoutId id="2147483768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illiamFalcon/pytorch-lightning-conference-seed" TargetMode="External"/><Relationship Id="rId2" Type="http://schemas.openxmlformats.org/officeDocument/2006/relationships/hyperlink" Target="https://github.com/williamFalcon/pytorch-lightn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7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424DD5F-8265-45AA-91F9-DF74BC70DD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38" r="-1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23" name="Freeform: Shape 19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Freeform: Shape 21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0750" y="2978516"/>
            <a:ext cx="4267590" cy="898596"/>
          </a:xfrm>
        </p:spPr>
        <p:txBody>
          <a:bodyPr anchor="b">
            <a:normAutofit/>
          </a:bodyPr>
          <a:lstStyle/>
          <a:p>
            <a:r>
              <a:rPr lang="de-DE" sz="3600" dirty="0"/>
              <a:t>Pytorch-lightning</a:t>
            </a:r>
            <a:endParaRPr lang="de-DE" sz="36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000" dirty="0" err="1"/>
              <a:t>Ou</a:t>
            </a:r>
            <a:r>
              <a:rPr lang="de-DE" sz="2000" dirty="0"/>
              <a:t> </a:t>
            </a:r>
            <a:r>
              <a:rPr lang="de-DE" sz="2000" dirty="0" err="1"/>
              <a:t>comment</a:t>
            </a:r>
            <a:r>
              <a:rPr lang="de-DE" sz="2000" dirty="0"/>
              <a:t> </a:t>
            </a:r>
            <a:r>
              <a:rPr lang="de-DE" sz="2000" dirty="0" err="1"/>
              <a:t>structurer</a:t>
            </a:r>
            <a:r>
              <a:rPr lang="de-DE" sz="2000" dirty="0"/>
              <a:t> </a:t>
            </a:r>
            <a:r>
              <a:rPr lang="de-DE" sz="2000" dirty="0" err="1"/>
              <a:t>son</a:t>
            </a:r>
            <a:r>
              <a:rPr lang="de-DE" sz="2000" dirty="0"/>
              <a:t> code de </a:t>
            </a:r>
            <a:r>
              <a:rPr lang="de-DE" sz="2000" dirty="0" err="1"/>
              <a:t>deep</a:t>
            </a:r>
            <a:r>
              <a:rPr lang="de-DE" sz="2000" dirty="0"/>
              <a:t> </a:t>
            </a:r>
            <a:r>
              <a:rPr lang="de-DE" sz="2000" dirty="0" err="1"/>
              <a:t>learning</a:t>
            </a:r>
            <a:r>
              <a:rPr lang="de-DE" sz="2000" dirty="0"/>
              <a:t> 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3857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433" y="871157"/>
            <a:ext cx="5991244" cy="1106424"/>
          </a:xfrm>
        </p:spPr>
        <p:txBody>
          <a:bodyPr>
            <a:normAutofit/>
          </a:bodyPr>
          <a:lstStyle/>
          <a:p>
            <a:r>
              <a:rPr lang="fr-FR" sz="3200" dirty="0"/>
              <a:t>A quoi ça sert de bien organiser son code ?</a:t>
            </a:r>
          </a:p>
        </p:txBody>
      </p:sp>
      <p:pic>
        <p:nvPicPr>
          <p:cNvPr id="7" name="Graphic 6" descr="Moustache Face with Solid Fill">
            <a:extLst>
              <a:ext uri="{FF2B5EF4-FFF2-40B4-BE49-F238E27FC236}">
                <a16:creationId xmlns:a16="http://schemas.microsoft.com/office/drawing/2014/main" id="{95B7C52E-5867-4725-B5AB-F775F1616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528" y="1361884"/>
            <a:ext cx="4033647" cy="403364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9848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859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861" y="2252870"/>
            <a:ext cx="5993892" cy="35602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Je n'ai pas envie de perdre du temps à organiser mon code si c'est du code temporaire pour explorer </a:t>
            </a:r>
            <a:r>
              <a:rPr lang="fr-FR" sz="1800"/>
              <a:t>une idée</a:t>
            </a:r>
          </a:p>
          <a:p>
            <a:pPr marL="0" indent="0">
              <a:buNone/>
            </a:pPr>
            <a:endParaRPr lang="fr-FR" sz="1800" dirty="0"/>
          </a:p>
          <a:p>
            <a:r>
              <a:rPr lang="fr-FR" sz="1800" dirty="0"/>
              <a:t>Je n'ai pas envie d'apprendre le métier d'ingénieur logiciel, ce qui m'intéresse c'est la recherche</a:t>
            </a:r>
          </a:p>
          <a:p>
            <a:endParaRPr lang="fr-FR" sz="1800" dirty="0"/>
          </a:p>
          <a:p>
            <a:r>
              <a:rPr lang="fr-FR" sz="1800"/>
              <a:t>Une librairie en plus, ça rajoute de la complexité par rapport à mon script en pytorch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79312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3857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510" y="978619"/>
            <a:ext cx="5991244" cy="1106424"/>
          </a:xfrm>
        </p:spPr>
        <p:txBody>
          <a:bodyPr>
            <a:normAutofit/>
          </a:bodyPr>
          <a:lstStyle/>
          <a:p>
            <a:r>
              <a:rPr lang="fr-FR" sz="3200" dirty="0"/>
              <a:t>Mon intuition sur la question</a:t>
            </a:r>
            <a:endParaRPr lang="fr-FR" sz="320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9A1C067E-6AEF-4F13-88DD-6C69FA31D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81" y="274973"/>
            <a:ext cx="4033647" cy="24907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9848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859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861" y="2252870"/>
            <a:ext cx="5993892" cy="356025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-FR" sz="1800"/>
              <a:t>Plus on manipule un code, moins il devient manipulable</a:t>
            </a:r>
            <a:endParaRPr lang="fr-FR" sz="1800" dirty="0"/>
          </a:p>
          <a:p>
            <a:r>
              <a:rPr lang="fr-FR" sz="1800" dirty="0"/>
              <a:t>Une organisation de code </a:t>
            </a:r>
            <a:r>
              <a:rPr lang="fr-FR" sz="1800">
                <a:ea typeface="+mn-lt"/>
                <a:cs typeface="+mn-lt"/>
              </a:rPr>
              <a:t>réfléchie permet d'aller plus </a:t>
            </a:r>
            <a:r>
              <a:rPr lang="fr-FR" sz="1800" dirty="0">
                <a:ea typeface="+mn-lt"/>
                <a:cs typeface="+mn-lt"/>
              </a:rPr>
              <a:t>vite </a:t>
            </a:r>
            <a:r>
              <a:rPr lang="fr-FR" sz="1200" dirty="0">
                <a:ea typeface="+mn-lt"/>
                <a:cs typeface="+mn-lt"/>
              </a:rPr>
              <a:t>(réduire les bugs, faciliter la réutilisation de code cross </a:t>
            </a:r>
            <a:r>
              <a:rPr lang="fr-FR" sz="1200" err="1">
                <a:ea typeface="+mn-lt"/>
                <a:cs typeface="+mn-lt"/>
              </a:rPr>
              <a:t>xp</a:t>
            </a:r>
            <a:r>
              <a:rPr lang="fr-FR" sz="1200" dirty="0">
                <a:ea typeface="+mn-lt"/>
                <a:cs typeface="+mn-lt"/>
              </a:rPr>
              <a:t>, cross projet, faire des changements qui ne casse pas tout...)</a:t>
            </a:r>
            <a:endParaRPr lang="fr-FR" sz="1200"/>
          </a:p>
          <a:p>
            <a:r>
              <a:rPr lang="fr-FR" sz="1800" dirty="0"/>
              <a:t>Une organisation de code partagée permet de </a:t>
            </a:r>
            <a:r>
              <a:rPr lang="fr-FR" sz="1800"/>
              <a:t>faciliter les échanges et la collaboration. </a:t>
            </a:r>
            <a:r>
              <a:rPr lang="fr-FR" sz="1200"/>
              <a:t>(on comprend plus rapidement un code quand on sait comment il est structuré, on peut partager des plugins qui sont compatibles</a:t>
            </a:r>
            <a:r>
              <a:rPr lang="fr-FR" sz="1200" dirty="0"/>
              <a:t>)</a:t>
            </a:r>
            <a:endParaRPr lang="fr-FR" sz="1200"/>
          </a:p>
          <a:p>
            <a:r>
              <a:rPr lang="fr-FR" sz="1800">
                <a:ea typeface="+mn-lt"/>
                <a:cs typeface="+mn-lt"/>
              </a:rPr>
              <a:t>Tout ce qui est standardisé peut être "oublié" pour laisser de la place à de la réflexion : standardisons tous ce qui n'est pas de la recherche !</a:t>
            </a:r>
            <a:endParaRPr lang="fr-FR" sz="1800" dirty="0">
              <a:ea typeface="+mn-lt"/>
              <a:cs typeface="+mn-lt"/>
            </a:endParaRPr>
          </a:p>
          <a:p>
            <a:r>
              <a:rPr lang="fr-FR" sz="1800">
                <a:ea typeface="+mn-lt"/>
                <a:cs typeface="+mn-lt"/>
              </a:rPr>
              <a:t>Ça permet de remplacer plein de code par de la config (ddp, amp, checkpointing, logging)</a:t>
            </a:r>
            <a:endParaRPr lang="fr-FR" sz="1800" dirty="0">
              <a:ea typeface="+mn-lt"/>
              <a:cs typeface="+mn-lt"/>
            </a:endParaRPr>
          </a:p>
        </p:txBody>
      </p:sp>
      <p:pic>
        <p:nvPicPr>
          <p:cNvPr id="6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E78006A0-BF3C-4D6F-98F1-84C363F77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77" y="3374415"/>
            <a:ext cx="4697046" cy="250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5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325659" cy="4526280"/>
          </a:xfrm>
        </p:spPr>
        <p:txBody>
          <a:bodyPr>
            <a:normAutofit/>
          </a:bodyPr>
          <a:lstStyle/>
          <a:p>
            <a:r>
              <a:rPr lang="fr-FR" sz="3600" dirty="0"/>
              <a:t>L'idée derrière </a:t>
            </a:r>
            <a:r>
              <a:rPr lang="fr-FR" sz="3600" dirty="0" err="1"/>
              <a:t>pytorch-lightning</a:t>
            </a:r>
            <a:endParaRPr lang="fr-FR" sz="3600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fr-FR"/>
              <a:t>Reproducibility Challenge @ NeurIPS 2019</a:t>
            </a:r>
          </a:p>
          <a:p>
            <a:pPr marL="0" indent="0">
              <a:buNone/>
            </a:pPr>
            <a:r>
              <a:rPr lang="fr-FR"/>
              <a:t>Reproducible Code</a:t>
            </a:r>
            <a:endParaRPr lang="fr-FR" sz="1400" dirty="0"/>
          </a:p>
          <a:p>
            <a:r>
              <a:rPr lang="fr-FR" sz="1400">
                <a:ea typeface="+mn-lt"/>
                <a:cs typeface="+mn-lt"/>
              </a:rPr>
              <a:t>If you are working in PyTorch, we strongly recommend using </a:t>
            </a:r>
            <a:r>
              <a:rPr lang="fr-FR" sz="1400" dirty="0">
                <a:ea typeface="+mn-lt"/>
                <a:cs typeface="+mn-lt"/>
                <a:hlinkClick r:id="rId2"/>
              </a:rPr>
              <a:t>Pytorch Lightning</a:t>
            </a:r>
            <a:r>
              <a:rPr lang="fr-FR" sz="1400">
                <a:ea typeface="+mn-lt"/>
                <a:cs typeface="+mn-lt"/>
              </a:rPr>
              <a:t>, a framework which takes care of the boilerplate and provides highly reproducible standards of ML research pipeline. Check the </a:t>
            </a:r>
            <a:r>
              <a:rPr lang="fr-FR" sz="1400" dirty="0">
                <a:ea typeface="+mn-lt"/>
                <a:cs typeface="+mn-lt"/>
                <a:hlinkClick r:id="rId3"/>
              </a:rPr>
              <a:t>seed project</a:t>
            </a:r>
            <a:r>
              <a:rPr lang="fr-FR" sz="1400">
                <a:ea typeface="+mn-lt"/>
                <a:cs typeface="+mn-lt"/>
              </a:rPr>
              <a:t> as a good starting point.</a:t>
            </a:r>
            <a:endParaRPr lang="fr-FR"/>
          </a:p>
          <a:p>
            <a:r>
              <a:rPr lang="fr-FR" sz="1400">
                <a:ea typeface="+mn-lt"/>
                <a:cs typeface="+mn-lt"/>
              </a:rPr>
              <a:t>Document your code appropriately</a:t>
            </a:r>
            <a:endParaRPr lang="fr-FR"/>
          </a:p>
          <a:p>
            <a:r>
              <a:rPr lang="fr-FR" sz="1400">
                <a:ea typeface="+mn-lt"/>
                <a:cs typeface="+mn-lt"/>
              </a:rPr>
              <a:t>Have a README.md file which describes the exact steps to run your code</a:t>
            </a:r>
            <a:endParaRPr lang="fr-FR"/>
          </a:p>
          <a:p>
            <a:pPr marL="0" indent="0">
              <a:lnSpc>
                <a:spcPct val="100000"/>
              </a:lnSpc>
              <a:buNone/>
            </a:pPr>
            <a:endParaRPr lang="fr-FR" sz="1400" dirty="0"/>
          </a:p>
          <a:p>
            <a:pPr>
              <a:lnSpc>
                <a:spcPct val="100000"/>
              </a:lnSpc>
            </a:pP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287303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325659" cy="4526280"/>
          </a:xfrm>
        </p:spPr>
        <p:txBody>
          <a:bodyPr>
            <a:normAutofit/>
          </a:bodyPr>
          <a:lstStyle/>
          <a:p>
            <a:r>
              <a:rPr lang="fr-FR" sz="3600" dirty="0"/>
              <a:t>L'idée derrière </a:t>
            </a:r>
            <a:r>
              <a:rPr lang="fr-FR" sz="3600" dirty="0" err="1"/>
              <a:t>pytorch-lightning</a:t>
            </a:r>
            <a:endParaRPr lang="fr-FR" sz="3600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1400" dirty="0">
                <a:ea typeface="+mn-lt"/>
                <a:cs typeface="+mn-lt"/>
              </a:rPr>
              <a:t>Lightning </a:t>
            </a:r>
            <a:r>
              <a:rPr lang="fr-FR" sz="1400" err="1">
                <a:ea typeface="+mn-lt"/>
                <a:cs typeface="+mn-lt"/>
              </a:rPr>
              <a:t>is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designed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with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these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principles</a:t>
            </a:r>
            <a:r>
              <a:rPr lang="fr-FR" sz="1400" dirty="0">
                <a:ea typeface="+mn-lt"/>
                <a:cs typeface="+mn-lt"/>
              </a:rPr>
              <a:t> in </a:t>
            </a:r>
            <a:r>
              <a:rPr lang="fr-FR" sz="1400" err="1">
                <a:ea typeface="+mn-lt"/>
                <a:cs typeface="+mn-lt"/>
              </a:rPr>
              <a:t>mind</a:t>
            </a:r>
            <a:r>
              <a:rPr lang="fr-FR" sz="1400" dirty="0">
                <a:ea typeface="+mn-lt"/>
                <a:cs typeface="+mn-lt"/>
              </a:rPr>
              <a:t>:</a:t>
            </a:r>
            <a:endParaRPr lang="fr-FR" sz="1400" dirty="0"/>
          </a:p>
          <a:p>
            <a:pPr marL="0" indent="0">
              <a:lnSpc>
                <a:spcPct val="100000"/>
              </a:lnSpc>
              <a:buNone/>
            </a:pPr>
            <a:endParaRPr lang="fr-FR" sz="140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fr-FR" sz="1400" b="1" err="1">
                <a:ea typeface="+mn-lt"/>
                <a:cs typeface="+mn-lt"/>
              </a:rPr>
              <a:t>Principle</a:t>
            </a:r>
            <a:r>
              <a:rPr lang="fr-FR" sz="1400" b="1" dirty="0">
                <a:ea typeface="+mn-lt"/>
                <a:cs typeface="+mn-lt"/>
              </a:rPr>
              <a:t> 1:</a:t>
            </a:r>
            <a:r>
              <a:rPr lang="fr-FR" sz="1400" dirty="0">
                <a:ea typeface="+mn-lt"/>
                <a:cs typeface="+mn-lt"/>
              </a:rPr>
              <a:t> Enable maximal </a:t>
            </a:r>
            <a:r>
              <a:rPr lang="fr-FR" sz="1400" err="1">
                <a:ea typeface="+mn-lt"/>
                <a:cs typeface="+mn-lt"/>
              </a:rPr>
              <a:t>flexibility</a:t>
            </a:r>
            <a:r>
              <a:rPr lang="fr-FR" sz="1400" dirty="0">
                <a:ea typeface="+mn-lt"/>
                <a:cs typeface="+mn-lt"/>
              </a:rPr>
              <a:t>.</a:t>
            </a:r>
            <a:endParaRPr lang="fr-FR" sz="1400" dirty="0"/>
          </a:p>
          <a:p>
            <a:pPr marL="457200" lvl="1" indent="0">
              <a:lnSpc>
                <a:spcPct val="100000"/>
              </a:lnSpc>
              <a:buNone/>
            </a:pPr>
            <a:endParaRPr lang="fr-FR" sz="14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fr-FR" sz="1400" b="1" err="1">
                <a:ea typeface="+mn-lt"/>
                <a:cs typeface="+mn-lt"/>
              </a:rPr>
              <a:t>Principle</a:t>
            </a:r>
            <a:r>
              <a:rPr lang="fr-FR" sz="1400" b="1" dirty="0">
                <a:ea typeface="+mn-lt"/>
                <a:cs typeface="+mn-lt"/>
              </a:rPr>
              <a:t> 2:</a:t>
            </a:r>
            <a:r>
              <a:rPr lang="fr-FR" sz="1400" dirty="0">
                <a:ea typeface="+mn-lt"/>
                <a:cs typeface="+mn-lt"/>
              </a:rPr>
              <a:t> Abstract </a:t>
            </a:r>
            <a:r>
              <a:rPr lang="fr-FR" sz="1400" err="1">
                <a:ea typeface="+mn-lt"/>
                <a:cs typeface="+mn-lt"/>
              </a:rPr>
              <a:t>away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unecessary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boilerplate</a:t>
            </a:r>
            <a:r>
              <a:rPr lang="fr-FR" sz="1400" dirty="0">
                <a:ea typeface="+mn-lt"/>
                <a:cs typeface="+mn-lt"/>
              </a:rPr>
              <a:t>, but </a:t>
            </a:r>
            <a:r>
              <a:rPr lang="fr-FR" sz="1400" err="1">
                <a:ea typeface="+mn-lt"/>
                <a:cs typeface="+mn-lt"/>
              </a:rPr>
              <a:t>make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it</a:t>
            </a:r>
            <a:r>
              <a:rPr lang="fr-FR" sz="1400" dirty="0">
                <a:ea typeface="+mn-lt"/>
                <a:cs typeface="+mn-lt"/>
              </a:rPr>
              <a:t> accessible </a:t>
            </a:r>
            <a:r>
              <a:rPr lang="fr-FR" sz="1400" err="1">
                <a:ea typeface="+mn-lt"/>
                <a:cs typeface="+mn-lt"/>
              </a:rPr>
              <a:t>when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needed</a:t>
            </a:r>
            <a:r>
              <a:rPr lang="fr-FR" sz="1400" dirty="0">
                <a:ea typeface="+mn-lt"/>
                <a:cs typeface="+mn-lt"/>
              </a:rPr>
              <a:t>.</a:t>
            </a:r>
            <a:endParaRPr lang="fr-FR" sz="1400" dirty="0"/>
          </a:p>
          <a:p>
            <a:pPr marL="457200" lvl="1" indent="0">
              <a:lnSpc>
                <a:spcPct val="100000"/>
              </a:lnSpc>
              <a:buNone/>
            </a:pPr>
            <a:endParaRPr lang="fr-FR" sz="14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fr-FR" sz="1400" b="1" err="1">
                <a:ea typeface="+mn-lt"/>
                <a:cs typeface="+mn-lt"/>
              </a:rPr>
              <a:t>Principle</a:t>
            </a:r>
            <a:r>
              <a:rPr lang="fr-FR" sz="1400" b="1" dirty="0">
                <a:ea typeface="+mn-lt"/>
                <a:cs typeface="+mn-lt"/>
              </a:rPr>
              <a:t> 3: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Systems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should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be</a:t>
            </a:r>
            <a:r>
              <a:rPr lang="fr-FR" sz="1400" dirty="0">
                <a:ea typeface="+mn-lt"/>
                <a:cs typeface="+mn-lt"/>
              </a:rPr>
              <a:t> self-</a:t>
            </a:r>
            <a:r>
              <a:rPr lang="fr-FR" sz="1400" err="1">
                <a:ea typeface="+mn-lt"/>
                <a:cs typeface="+mn-lt"/>
              </a:rPr>
              <a:t>contained</a:t>
            </a:r>
            <a:r>
              <a:rPr lang="fr-FR" sz="1400" dirty="0">
                <a:ea typeface="+mn-lt"/>
                <a:cs typeface="+mn-lt"/>
              </a:rPr>
              <a:t> (</a:t>
            </a:r>
            <a:r>
              <a:rPr lang="fr-FR" sz="1400" err="1">
                <a:ea typeface="+mn-lt"/>
                <a:cs typeface="+mn-lt"/>
              </a:rPr>
              <a:t>ie</a:t>
            </a:r>
            <a:r>
              <a:rPr lang="fr-FR" sz="1400" dirty="0">
                <a:ea typeface="+mn-lt"/>
                <a:cs typeface="+mn-lt"/>
              </a:rPr>
              <a:t>: </a:t>
            </a:r>
            <a:r>
              <a:rPr lang="fr-FR" sz="1400" err="1">
                <a:ea typeface="+mn-lt"/>
                <a:cs typeface="+mn-lt"/>
              </a:rPr>
              <a:t>optimizers</a:t>
            </a:r>
            <a:r>
              <a:rPr lang="fr-FR" sz="1400" dirty="0">
                <a:ea typeface="+mn-lt"/>
                <a:cs typeface="+mn-lt"/>
              </a:rPr>
              <a:t>, computation code, </a:t>
            </a:r>
            <a:r>
              <a:rPr lang="fr-FR" sz="1400" err="1">
                <a:ea typeface="+mn-lt"/>
                <a:cs typeface="+mn-lt"/>
              </a:rPr>
              <a:t>etc</a:t>
            </a:r>
            <a:r>
              <a:rPr lang="fr-FR" sz="1400" dirty="0">
                <a:ea typeface="+mn-lt"/>
                <a:cs typeface="+mn-lt"/>
              </a:rPr>
              <a:t>).</a:t>
            </a:r>
            <a:endParaRPr lang="fr-FR" sz="1400" dirty="0"/>
          </a:p>
          <a:p>
            <a:pPr marL="457200" lvl="1" indent="0">
              <a:lnSpc>
                <a:spcPct val="100000"/>
              </a:lnSpc>
              <a:buNone/>
            </a:pPr>
            <a:endParaRPr lang="fr-FR" sz="14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</a:pPr>
            <a:r>
              <a:rPr lang="fr-FR" sz="1400" b="1" err="1">
                <a:ea typeface="+mn-lt"/>
                <a:cs typeface="+mn-lt"/>
              </a:rPr>
              <a:t>Principle</a:t>
            </a:r>
            <a:r>
              <a:rPr lang="fr-FR" sz="1400" b="1" dirty="0">
                <a:ea typeface="+mn-lt"/>
                <a:cs typeface="+mn-lt"/>
              </a:rPr>
              <a:t> 4: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Deep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learning</a:t>
            </a:r>
            <a:r>
              <a:rPr lang="fr-FR" sz="1400" dirty="0">
                <a:ea typeface="+mn-lt"/>
                <a:cs typeface="+mn-lt"/>
              </a:rPr>
              <a:t> code </a:t>
            </a:r>
            <a:r>
              <a:rPr lang="fr-FR" sz="1400" err="1">
                <a:ea typeface="+mn-lt"/>
                <a:cs typeface="+mn-lt"/>
              </a:rPr>
              <a:t>should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be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organized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into</a:t>
            </a:r>
            <a:r>
              <a:rPr lang="fr-FR" sz="1400" dirty="0">
                <a:ea typeface="+mn-lt"/>
                <a:cs typeface="+mn-lt"/>
              </a:rPr>
              <a:t> 4 distinct </a:t>
            </a:r>
            <a:r>
              <a:rPr lang="fr-FR" sz="1400" err="1">
                <a:ea typeface="+mn-lt"/>
                <a:cs typeface="+mn-lt"/>
              </a:rPr>
              <a:t>categories</a:t>
            </a:r>
            <a:r>
              <a:rPr lang="fr-FR" sz="1400" dirty="0">
                <a:ea typeface="+mn-lt"/>
                <a:cs typeface="+mn-lt"/>
              </a:rPr>
              <a:t>.</a:t>
            </a:r>
            <a:endParaRPr lang="fr-FR" sz="1400" dirty="0"/>
          </a:p>
          <a:p>
            <a:pPr lvl="2">
              <a:lnSpc>
                <a:spcPct val="100000"/>
              </a:lnSpc>
            </a:pPr>
            <a:r>
              <a:rPr lang="fr-FR" sz="1400" err="1">
                <a:ea typeface="+mn-lt"/>
                <a:cs typeface="+mn-lt"/>
              </a:rPr>
              <a:t>Research</a:t>
            </a:r>
            <a:r>
              <a:rPr lang="fr-FR" sz="1400" dirty="0">
                <a:ea typeface="+mn-lt"/>
                <a:cs typeface="+mn-lt"/>
              </a:rPr>
              <a:t> code (the </a:t>
            </a:r>
            <a:r>
              <a:rPr lang="fr-FR" sz="1400" err="1">
                <a:ea typeface="+mn-lt"/>
                <a:cs typeface="+mn-lt"/>
              </a:rPr>
              <a:t>LightningModule</a:t>
            </a:r>
            <a:r>
              <a:rPr lang="fr-FR" sz="1400" dirty="0">
                <a:ea typeface="+mn-lt"/>
                <a:cs typeface="+mn-lt"/>
              </a:rPr>
              <a:t>).</a:t>
            </a:r>
            <a:endParaRPr lang="fr-FR" sz="1400" dirty="0"/>
          </a:p>
          <a:p>
            <a:pPr lvl="2">
              <a:lnSpc>
                <a:spcPct val="100000"/>
              </a:lnSpc>
            </a:pPr>
            <a:r>
              <a:rPr lang="fr-FR" sz="1400" dirty="0">
                <a:ea typeface="+mn-lt"/>
                <a:cs typeface="+mn-lt"/>
              </a:rPr>
              <a:t>Engineering code (</a:t>
            </a:r>
            <a:r>
              <a:rPr lang="fr-FR" sz="1400" err="1">
                <a:ea typeface="+mn-lt"/>
                <a:cs typeface="+mn-lt"/>
              </a:rPr>
              <a:t>you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delete</a:t>
            </a:r>
            <a:r>
              <a:rPr lang="fr-FR" sz="1400" dirty="0">
                <a:ea typeface="+mn-lt"/>
                <a:cs typeface="+mn-lt"/>
              </a:rPr>
              <a:t>, and </a:t>
            </a:r>
            <a:r>
              <a:rPr lang="fr-FR" sz="1400" err="1">
                <a:ea typeface="+mn-lt"/>
                <a:cs typeface="+mn-lt"/>
              </a:rPr>
              <a:t>is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handled</a:t>
            </a:r>
            <a:r>
              <a:rPr lang="fr-FR" sz="1400" dirty="0">
                <a:ea typeface="+mn-lt"/>
                <a:cs typeface="+mn-lt"/>
              </a:rPr>
              <a:t> by the Trainer).</a:t>
            </a:r>
            <a:endParaRPr lang="fr-FR" sz="1400" dirty="0"/>
          </a:p>
          <a:p>
            <a:pPr lvl="2">
              <a:lnSpc>
                <a:spcPct val="100000"/>
              </a:lnSpc>
            </a:pPr>
            <a:r>
              <a:rPr lang="fr-FR" sz="1400" dirty="0">
                <a:ea typeface="+mn-lt"/>
                <a:cs typeface="+mn-lt"/>
              </a:rPr>
              <a:t>Non-essential </a:t>
            </a:r>
            <a:r>
              <a:rPr lang="fr-FR" sz="1400" err="1">
                <a:ea typeface="+mn-lt"/>
                <a:cs typeface="+mn-lt"/>
              </a:rPr>
              <a:t>research</a:t>
            </a:r>
            <a:r>
              <a:rPr lang="fr-FR" sz="1400" dirty="0">
                <a:ea typeface="+mn-lt"/>
                <a:cs typeface="+mn-lt"/>
              </a:rPr>
              <a:t> code (</a:t>
            </a:r>
            <a:r>
              <a:rPr lang="fr-FR" sz="1400" err="1">
                <a:ea typeface="+mn-lt"/>
                <a:cs typeface="+mn-lt"/>
              </a:rPr>
              <a:t>logging</a:t>
            </a:r>
            <a:r>
              <a:rPr lang="fr-FR" sz="1400" dirty="0">
                <a:ea typeface="+mn-lt"/>
                <a:cs typeface="+mn-lt"/>
              </a:rPr>
              <a:t>, etc... </a:t>
            </a:r>
            <a:r>
              <a:rPr lang="fr-FR" sz="1400" err="1">
                <a:ea typeface="+mn-lt"/>
                <a:cs typeface="+mn-lt"/>
              </a:rPr>
              <a:t>this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goes</a:t>
            </a:r>
            <a:r>
              <a:rPr lang="fr-FR" sz="1400" dirty="0">
                <a:ea typeface="+mn-lt"/>
                <a:cs typeface="+mn-lt"/>
              </a:rPr>
              <a:t> in Callbacks).</a:t>
            </a:r>
            <a:endParaRPr lang="fr-FR" sz="1400" dirty="0"/>
          </a:p>
          <a:p>
            <a:pPr lvl="2">
              <a:lnSpc>
                <a:spcPct val="100000"/>
              </a:lnSpc>
            </a:pPr>
            <a:r>
              <a:rPr lang="fr-FR" sz="1400" dirty="0">
                <a:ea typeface="+mn-lt"/>
                <a:cs typeface="+mn-lt"/>
              </a:rPr>
              <a:t>Data (use </a:t>
            </a:r>
            <a:r>
              <a:rPr lang="fr-FR" sz="1400" err="1">
                <a:ea typeface="+mn-lt"/>
                <a:cs typeface="+mn-lt"/>
              </a:rPr>
              <a:t>PyTorch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Dataloaders</a:t>
            </a:r>
            <a:r>
              <a:rPr lang="fr-FR" sz="1400" dirty="0">
                <a:ea typeface="+mn-lt"/>
                <a:cs typeface="+mn-lt"/>
              </a:rPr>
              <a:t> or </a:t>
            </a:r>
            <a:r>
              <a:rPr lang="fr-FR" sz="1400" err="1">
                <a:ea typeface="+mn-lt"/>
                <a:cs typeface="+mn-lt"/>
              </a:rPr>
              <a:t>organize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them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into</a:t>
            </a:r>
            <a:r>
              <a:rPr lang="fr-FR" sz="1400" dirty="0">
                <a:ea typeface="+mn-lt"/>
                <a:cs typeface="+mn-lt"/>
              </a:rPr>
              <a:t> a </a:t>
            </a:r>
            <a:r>
              <a:rPr lang="fr-FR" sz="1400" err="1">
                <a:ea typeface="+mn-lt"/>
                <a:cs typeface="+mn-lt"/>
              </a:rPr>
              <a:t>LightningDataModule</a:t>
            </a:r>
            <a:r>
              <a:rPr lang="fr-FR" sz="1400" dirty="0">
                <a:ea typeface="+mn-lt"/>
                <a:cs typeface="+mn-lt"/>
              </a:rPr>
              <a:t>).</a:t>
            </a:r>
            <a:endParaRPr lang="fr-FR" sz="1400" dirty="0"/>
          </a:p>
          <a:p>
            <a:pPr lvl="2">
              <a:lnSpc>
                <a:spcPct val="100000"/>
              </a:lnSpc>
            </a:pPr>
            <a:endParaRPr lang="fr-FR" sz="14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1400" dirty="0">
                <a:ea typeface="+mn-lt"/>
                <a:cs typeface="+mn-lt"/>
              </a:rPr>
              <a:t>Once </a:t>
            </a:r>
            <a:r>
              <a:rPr lang="fr-FR" sz="1400" err="1">
                <a:ea typeface="+mn-lt"/>
                <a:cs typeface="+mn-lt"/>
              </a:rPr>
              <a:t>you</a:t>
            </a:r>
            <a:r>
              <a:rPr lang="fr-FR" sz="1400" dirty="0">
                <a:ea typeface="+mn-lt"/>
                <a:cs typeface="+mn-lt"/>
              </a:rPr>
              <a:t> do </a:t>
            </a:r>
            <a:r>
              <a:rPr lang="fr-FR" sz="1400" err="1">
                <a:ea typeface="+mn-lt"/>
                <a:cs typeface="+mn-lt"/>
              </a:rPr>
              <a:t>this</a:t>
            </a:r>
            <a:r>
              <a:rPr lang="fr-FR" sz="1400" dirty="0">
                <a:ea typeface="+mn-lt"/>
                <a:cs typeface="+mn-lt"/>
              </a:rPr>
              <a:t>, </a:t>
            </a:r>
            <a:r>
              <a:rPr lang="fr-FR" sz="1400" err="1">
                <a:ea typeface="+mn-lt"/>
                <a:cs typeface="+mn-lt"/>
              </a:rPr>
              <a:t>you</a:t>
            </a:r>
            <a:r>
              <a:rPr lang="fr-FR" sz="1400" dirty="0">
                <a:ea typeface="+mn-lt"/>
                <a:cs typeface="+mn-lt"/>
              </a:rPr>
              <a:t> can train on multiple-</a:t>
            </a:r>
            <a:r>
              <a:rPr lang="fr-FR" sz="1400" err="1">
                <a:ea typeface="+mn-lt"/>
                <a:cs typeface="+mn-lt"/>
              </a:rPr>
              <a:t>GPUs</a:t>
            </a:r>
            <a:r>
              <a:rPr lang="fr-FR" sz="1400" dirty="0">
                <a:ea typeface="+mn-lt"/>
                <a:cs typeface="+mn-lt"/>
              </a:rPr>
              <a:t>, </a:t>
            </a:r>
            <a:r>
              <a:rPr lang="fr-FR" sz="1400" err="1">
                <a:ea typeface="+mn-lt"/>
                <a:cs typeface="+mn-lt"/>
              </a:rPr>
              <a:t>TPUs</a:t>
            </a:r>
            <a:r>
              <a:rPr lang="fr-FR" sz="1400" dirty="0">
                <a:ea typeface="+mn-lt"/>
                <a:cs typeface="+mn-lt"/>
              </a:rPr>
              <a:t>, </a:t>
            </a:r>
            <a:r>
              <a:rPr lang="fr-FR" sz="1400" err="1">
                <a:ea typeface="+mn-lt"/>
                <a:cs typeface="+mn-lt"/>
              </a:rPr>
              <a:t>CPUs</a:t>
            </a:r>
            <a:r>
              <a:rPr lang="fr-FR" sz="1400" dirty="0">
                <a:ea typeface="+mn-lt"/>
                <a:cs typeface="+mn-lt"/>
              </a:rPr>
              <a:t> and </a:t>
            </a:r>
            <a:r>
              <a:rPr lang="fr-FR" sz="1400" err="1">
                <a:ea typeface="+mn-lt"/>
                <a:cs typeface="+mn-lt"/>
              </a:rPr>
              <a:t>even</a:t>
            </a:r>
            <a:r>
              <a:rPr lang="fr-FR" sz="1400" dirty="0">
                <a:ea typeface="+mn-lt"/>
                <a:cs typeface="+mn-lt"/>
              </a:rPr>
              <a:t> in 16-bit </a:t>
            </a:r>
            <a:r>
              <a:rPr lang="fr-FR" sz="1400" err="1">
                <a:ea typeface="+mn-lt"/>
                <a:cs typeface="+mn-lt"/>
              </a:rPr>
              <a:t>precision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without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changing</a:t>
            </a:r>
            <a:r>
              <a:rPr lang="fr-FR" sz="1400" dirty="0">
                <a:ea typeface="+mn-lt"/>
                <a:cs typeface="+mn-lt"/>
              </a:rPr>
              <a:t> </a:t>
            </a:r>
            <a:r>
              <a:rPr lang="fr-FR" sz="1400" err="1">
                <a:ea typeface="+mn-lt"/>
                <a:cs typeface="+mn-lt"/>
              </a:rPr>
              <a:t>your</a:t>
            </a:r>
            <a:r>
              <a:rPr lang="fr-FR" sz="1400" dirty="0">
                <a:ea typeface="+mn-lt"/>
                <a:cs typeface="+mn-lt"/>
              </a:rPr>
              <a:t> code!</a:t>
            </a:r>
            <a:endParaRPr lang="fr-FR" sz="1400" dirty="0"/>
          </a:p>
          <a:p>
            <a:pPr>
              <a:lnSpc>
                <a:spcPct val="100000"/>
              </a:lnSpc>
            </a:pPr>
            <a:endParaRPr lang="fr-FR" sz="1400"/>
          </a:p>
        </p:txBody>
      </p:sp>
    </p:spTree>
    <p:extLst>
      <p:ext uri="{BB962C8B-B14F-4D97-AF65-F5344CB8AC3E}">
        <p14:creationId xmlns:p14="http://schemas.microsoft.com/office/powerpoint/2010/main" val="387065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/>
              <a:t>Programmation Orientée Objet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>
                <a:ea typeface="+mn-lt"/>
                <a:cs typeface="+mn-lt"/>
              </a:rPr>
              <a:t>On l'utilise déjà tous  avec pytorch:</a:t>
            </a: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>
                <a:ea typeface="+mn-lt"/>
                <a:cs typeface="+mn-lt"/>
              </a:rPr>
              <a:t>classes :</a:t>
            </a:r>
            <a:endParaRPr lang="fr-FR" dirty="0">
              <a:ea typeface="+mn-lt"/>
              <a:cs typeface="+mn-lt"/>
            </a:endParaRPr>
          </a:p>
          <a:p>
            <a:pPr marL="457200" lvl="1">
              <a:buNone/>
            </a:pPr>
            <a:r>
              <a:rPr lang="fr-FR">
                <a:ea typeface="+mn-lt"/>
                <a:cs typeface="+mn-lt"/>
              </a:rPr>
              <a:t>- nn.Module</a:t>
            </a:r>
            <a:endParaRPr lang="fr-FR"/>
          </a:p>
          <a:p>
            <a:pPr marL="457200" lvl="1">
              <a:buNone/>
            </a:pPr>
            <a:r>
              <a:rPr lang="fr-FR"/>
              <a:t>- nn.Sequential hérite de nn.Module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30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Les classes utiles de </a:t>
            </a:r>
            <a:r>
              <a:rPr lang="fr-FR" sz="3200" dirty="0" err="1"/>
              <a:t>Pytorch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 </a:t>
            </a:r>
            <a:r>
              <a:rPr lang="fr-FR" dirty="0" err="1">
                <a:ea typeface="+mn-lt"/>
                <a:cs typeface="+mn-lt"/>
              </a:rPr>
              <a:t>torch.Tensor</a:t>
            </a:r>
            <a:r>
              <a:rPr lang="fr-FR" dirty="0">
                <a:ea typeface="+mn-lt"/>
                <a:cs typeface="+mn-lt"/>
              </a:rPr>
              <a:t> -&gt; structure de donnée de base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(- </a:t>
            </a:r>
            <a:r>
              <a:rPr lang="fr-FR" dirty="0" err="1">
                <a:ea typeface="+mn-lt"/>
                <a:cs typeface="+mn-lt"/>
              </a:rPr>
              <a:t>torch.autograd.Variable</a:t>
            </a:r>
            <a:r>
              <a:rPr lang="fr-FR" dirty="0">
                <a:ea typeface="+mn-lt"/>
                <a:cs typeface="+mn-lt"/>
              </a:rPr>
              <a:t> -&gt; nœud du graphe différentiable)</a:t>
            </a:r>
            <a:endParaRPr lang="fr-FR" dirty="0"/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 </a:t>
            </a:r>
            <a:r>
              <a:rPr lang="fr-FR" dirty="0" err="1">
                <a:ea typeface="+mn-lt"/>
                <a:cs typeface="+mn-lt"/>
              </a:rPr>
              <a:t>torch.nn.Module</a:t>
            </a:r>
            <a:endParaRPr lang="fr-FR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torch.optim.Optimizer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torch.utils.data.Dataset</a:t>
            </a:r>
            <a:endParaRPr lang="fr-FR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 </a:t>
            </a:r>
            <a:r>
              <a:rPr lang="fr-FR" dirty="0" err="1">
                <a:ea typeface="+mn-lt"/>
                <a:cs typeface="+mn-lt"/>
              </a:rPr>
              <a:t>torch.utils.data.DataLoader</a:t>
            </a:r>
            <a:endParaRPr lang="fr-FR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 </a:t>
            </a:r>
            <a:r>
              <a:rPr lang="fr-FR" dirty="0" err="1">
                <a:ea typeface="+mn-lt"/>
                <a:cs typeface="+mn-lt"/>
              </a:rPr>
              <a:t>torch.utils.data.Sampler</a:t>
            </a:r>
            <a:endParaRPr lang="fr-FR" dirty="0" err="1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68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49046-5A37-4F6F-B3B8-F84D9A2B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Les classes utiles de </a:t>
            </a:r>
            <a:r>
              <a:rPr lang="fr-FR" sz="3200" dirty="0" err="1"/>
              <a:t>Pytorch-lightning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C108-4331-495E-A239-D8A2241F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 </a:t>
            </a:r>
            <a:r>
              <a:rPr lang="fr-FR" dirty="0" err="1">
                <a:ea typeface="+mn-lt"/>
                <a:cs typeface="+mn-lt"/>
              </a:rPr>
              <a:t>pytorch_lightning.LightningModule</a:t>
            </a:r>
            <a:r>
              <a:rPr lang="fr-FR" dirty="0">
                <a:ea typeface="+mn-lt"/>
                <a:cs typeface="+mn-lt"/>
              </a:rPr>
              <a:t> (module + training </a:t>
            </a:r>
            <a:r>
              <a:rPr lang="fr-FR" dirty="0" err="1">
                <a:ea typeface="+mn-lt"/>
                <a:cs typeface="+mn-lt"/>
              </a:rPr>
              <a:t>logic</a:t>
            </a:r>
            <a:r>
              <a:rPr lang="fr-FR" dirty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 </a:t>
            </a:r>
            <a:r>
              <a:rPr lang="fr-FR" dirty="0" err="1">
                <a:ea typeface="+mn-lt"/>
                <a:cs typeface="+mn-lt"/>
              </a:rPr>
              <a:t>pytorch_lightning.Trainer</a:t>
            </a:r>
            <a:r>
              <a:rPr lang="fr-FR" dirty="0">
                <a:ea typeface="+mn-lt"/>
                <a:cs typeface="+mn-lt"/>
              </a:rPr>
              <a:t> (orchestrateur (nb </a:t>
            </a:r>
            <a:r>
              <a:rPr lang="fr-FR" dirty="0" err="1">
                <a:ea typeface="+mn-lt"/>
                <a:cs typeface="+mn-lt"/>
              </a:rPr>
              <a:t>epoch</a:t>
            </a:r>
            <a:r>
              <a:rPr lang="fr-FR" dirty="0">
                <a:ea typeface="+mn-lt"/>
                <a:cs typeface="+mn-lt"/>
              </a:rPr>
              <a:t>, infra, </a:t>
            </a:r>
            <a:r>
              <a:rPr lang="fr-FR" dirty="0" err="1">
                <a:ea typeface="+mn-lt"/>
                <a:cs typeface="+mn-lt"/>
              </a:rPr>
              <a:t>logging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checkpointing</a:t>
            </a:r>
            <a:r>
              <a:rPr lang="fr-FR" dirty="0">
                <a:ea typeface="+mn-lt"/>
                <a:cs typeface="+mn-lt"/>
              </a:rPr>
              <a:t>))</a:t>
            </a:r>
            <a:endParaRPr lang="fr-FR" dirty="0" err="1"/>
          </a:p>
          <a:p>
            <a:pPr marL="0" indent="0">
              <a:buNone/>
            </a:pP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 </a:t>
            </a:r>
            <a:r>
              <a:rPr lang="fr-FR" dirty="0" err="1">
                <a:ea typeface="+mn-lt"/>
                <a:cs typeface="+mn-lt"/>
              </a:rPr>
              <a:t>pytorch_lightning.Callback</a:t>
            </a:r>
            <a:r>
              <a:rPr lang="fr-FR" dirty="0">
                <a:ea typeface="+mn-lt"/>
                <a:cs typeface="+mn-lt"/>
              </a:rPr>
              <a:t> </a:t>
            </a:r>
            <a:endParaRPr lang="fr-FR" dirty="0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 </a:t>
            </a:r>
            <a:r>
              <a:rPr lang="fr-FR" dirty="0" err="1">
                <a:ea typeface="+mn-lt"/>
                <a:cs typeface="+mn-lt"/>
              </a:rPr>
              <a:t>pytorch_lightning.Logger</a:t>
            </a: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 </a:t>
            </a:r>
            <a:r>
              <a:rPr lang="fr-FR" dirty="0" err="1">
                <a:ea typeface="+mn-lt"/>
                <a:cs typeface="+mn-lt"/>
              </a:rPr>
              <a:t>pytorch_lightning.Metric</a:t>
            </a:r>
            <a:endParaRPr lang="fr-FR" dirty="0" err="1"/>
          </a:p>
          <a:p>
            <a:pPr marL="0" indent="0">
              <a:buNone/>
            </a:pPr>
            <a:r>
              <a:rPr lang="fr-FR" dirty="0">
                <a:ea typeface="+mn-lt"/>
                <a:cs typeface="+mn-lt"/>
              </a:rPr>
              <a:t>- </a:t>
            </a:r>
            <a:r>
              <a:rPr lang="fr-FR" dirty="0" err="1">
                <a:ea typeface="+mn-lt"/>
                <a:cs typeface="+mn-lt"/>
              </a:rPr>
              <a:t>pytorch_lightning.LightningDataModule</a:t>
            </a:r>
            <a:endParaRPr lang="fr-FR" dirty="0">
              <a:ea typeface="+mn-lt"/>
              <a:cs typeface="+mn-lt"/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423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C583CB-1EDF-4A0B-B9C4-E1C8E1BB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fr-FR" sz="3200"/>
              <a:t>Séance pratique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Espace réservé du contenu 2">
            <a:extLst>
              <a:ext uri="{FF2B5EF4-FFF2-40B4-BE49-F238E27FC236}">
                <a16:creationId xmlns:a16="http://schemas.microsoft.com/office/drawing/2014/main" id="{D69175FE-B645-4E68-A241-AD1DAD76F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9334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42634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940E51D344542932BAF8AAF877E25" ma:contentTypeVersion="2" ma:contentTypeDescription="Crée un document." ma:contentTypeScope="" ma:versionID="54e0ebb0fd6e86a8b5c9bd3fe05d011a">
  <xsd:schema xmlns:xsd="http://www.w3.org/2001/XMLSchema" xmlns:xs="http://www.w3.org/2001/XMLSchema" xmlns:p="http://schemas.microsoft.com/office/2006/metadata/properties" xmlns:ns2="c446641d-4401-4ff4-9a7c-98a418b620ad" targetNamespace="http://schemas.microsoft.com/office/2006/metadata/properties" ma:root="true" ma:fieldsID="93358713d3ffbc3bd9021a694aa3dc70" ns2:_="">
    <xsd:import namespace="c446641d-4401-4ff4-9a7c-98a418b620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46641d-4401-4ff4-9a7c-98a418b620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2B1A5-CDDA-44BF-B421-51BA2A2C211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46F20F-7FAE-4201-B788-4DFCB7CA76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DCE87-DB4C-4001-B701-8D8EB8645D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46641d-4401-4ff4-9a7c-98a418b620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AccentBoxVTI</vt:lpstr>
      <vt:lpstr>Pytorch-lightning</vt:lpstr>
      <vt:lpstr>A quoi ça sert de bien organiser son code ?</vt:lpstr>
      <vt:lpstr>Mon intuition sur la question</vt:lpstr>
      <vt:lpstr>L'idée derrière pytorch-lightning</vt:lpstr>
      <vt:lpstr>L'idée derrière pytorch-lightning</vt:lpstr>
      <vt:lpstr>Programmation Orientée Objet</vt:lpstr>
      <vt:lpstr>Les classes utiles de Pytorch</vt:lpstr>
      <vt:lpstr>Les classes utiles de Pytorch-lightning</vt:lpstr>
      <vt:lpstr>Séance pratique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625</cp:revision>
  <dcterms:created xsi:type="dcterms:W3CDTF">2020-11-04T15:09:36Z</dcterms:created>
  <dcterms:modified xsi:type="dcterms:W3CDTF">2020-11-06T10:01:11Z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0x0101007BC940E51D344542932BAF8AAF877E25</vt:lpwstr>
  </property>
</Properties>
</file>